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0FC29A-0E77-4498-AFDF-A97FFEB70F2A}" v="212" dt="2023-10-27T12:41:49.2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72" autoAdjust="0"/>
    <p:restoredTop sz="94660"/>
  </p:normalViewPr>
  <p:slideViewPr>
    <p:cSldViewPr snapToGrid="0">
      <p:cViewPr varScale="1">
        <p:scale>
          <a:sx n="82" d="100"/>
          <a:sy n="82" d="100"/>
        </p:scale>
        <p:origin x="66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_rels/data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_rels/data2.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sv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s>
</file>

<file path=ppt/diagrams/_rels/data3.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diagrams/_rels/data4.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svg"/><Relationship Id="rId1" Type="http://schemas.openxmlformats.org/officeDocument/2006/relationships/image" Target="../media/image37.png"/><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40.svg"/></Relationships>
</file>

<file path=ppt/diagrams/_rels/drawing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_rels/drawing2.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sv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s>
</file>

<file path=ppt/diagrams/_rels/drawing3.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diagrams/_rels/drawing4.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svg"/><Relationship Id="rId1" Type="http://schemas.openxmlformats.org/officeDocument/2006/relationships/image" Target="../media/image37.png"/><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40.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coloredtext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bg1"/>
    </dgm:fillClrLst>
    <dgm:linClrLst meth="repeat">
      <a:schemeClr val="lt2">
        <a:alpha val="0"/>
      </a:schemeClr>
    </dgm:linClrLst>
    <dgm:effectClrLst/>
    <dgm:txLinClrLst/>
    <dgm:txFillClrLst meth="repeat">
      <a:schemeClr val="dk1"/>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dgm:fillClrLst>
    <dgm:linClrLst meth="repeat">
      <a:schemeClr val="lt2">
        <a:alpha val="0"/>
      </a:schemeClr>
    </dgm:linClrLst>
    <dgm:effectClrLst/>
    <dgm:txLinClrLst/>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dk2">
        <a:alpha val="0"/>
      </a:schemeClr>
    </dgm:fillClrLst>
    <dgm:linClrLst meth="repeat">
      <a:schemeClr val="dk2">
        <a:alpha val="0"/>
      </a:schemeClr>
    </dgm:linClrLst>
    <dgm:effectClrLst/>
    <dgm:txLinClrLst/>
    <dgm:txFillClrLst meth="repeat">
      <a:schemeClr val="dk2"/>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3ECF30-818E-44EA-A164-AE0D0E1177B5}"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90060394-ECD7-4C53-B10D-E288B8DE5B5D}">
      <dgm:prSet/>
      <dgm:spPr/>
      <dgm:t>
        <a:bodyPr/>
        <a:lstStyle/>
        <a:p>
          <a:r>
            <a:rPr lang="en-US"/>
            <a:t>Empowering Healthcare Professionals</a:t>
          </a:r>
        </a:p>
      </dgm:t>
    </dgm:pt>
    <dgm:pt modelId="{3DA77D57-E72C-434B-A293-0EDA7F582553}" type="parTrans" cxnId="{222BF98E-7D04-4A6C-B7AE-C2B1D8153485}">
      <dgm:prSet/>
      <dgm:spPr/>
      <dgm:t>
        <a:bodyPr/>
        <a:lstStyle/>
        <a:p>
          <a:endParaRPr lang="en-US"/>
        </a:p>
      </dgm:t>
    </dgm:pt>
    <dgm:pt modelId="{E590C3CE-5DCC-4447-A0BE-2E0C6FC345E1}" type="sibTrans" cxnId="{222BF98E-7D04-4A6C-B7AE-C2B1D8153485}">
      <dgm:prSet/>
      <dgm:spPr/>
      <dgm:t>
        <a:bodyPr/>
        <a:lstStyle/>
        <a:p>
          <a:endParaRPr lang="en-US"/>
        </a:p>
      </dgm:t>
    </dgm:pt>
    <dgm:pt modelId="{490348E7-0536-4245-9A32-B1B12AD75923}">
      <dgm:prSet/>
      <dgm:spPr/>
      <dgm:t>
        <a:bodyPr/>
        <a:lstStyle/>
        <a:p>
          <a:r>
            <a:rPr lang="en-US"/>
            <a:t>Implementing New Policy and Guidelines</a:t>
          </a:r>
        </a:p>
      </dgm:t>
    </dgm:pt>
    <dgm:pt modelId="{929456CC-5462-4CF4-9DE7-8D43FD474763}" type="parTrans" cxnId="{4A649754-7096-4F4C-887D-D37D667E1C6F}">
      <dgm:prSet/>
      <dgm:spPr/>
      <dgm:t>
        <a:bodyPr/>
        <a:lstStyle/>
        <a:p>
          <a:endParaRPr lang="en-US"/>
        </a:p>
      </dgm:t>
    </dgm:pt>
    <dgm:pt modelId="{ECCADFAC-F7A1-4431-9709-4D96BBA051C7}" type="sibTrans" cxnId="{4A649754-7096-4F4C-887D-D37D667E1C6F}">
      <dgm:prSet/>
      <dgm:spPr/>
      <dgm:t>
        <a:bodyPr/>
        <a:lstStyle/>
        <a:p>
          <a:endParaRPr lang="en-US"/>
        </a:p>
      </dgm:t>
    </dgm:pt>
    <dgm:pt modelId="{BF76E63A-F031-4DE9-BE0C-ACA7BE859E47}">
      <dgm:prSet/>
      <dgm:spPr/>
      <dgm:t>
        <a:bodyPr/>
        <a:lstStyle/>
        <a:p>
          <a:r>
            <a:rPr lang="en-US"/>
            <a:t>Equipping with Knowledge and Skills</a:t>
          </a:r>
        </a:p>
      </dgm:t>
    </dgm:pt>
    <dgm:pt modelId="{439512F1-A2C1-42C2-9531-6E60BF421E83}" type="parTrans" cxnId="{EB6012E2-A38F-46BC-B808-0A0905C27F3D}">
      <dgm:prSet/>
      <dgm:spPr/>
      <dgm:t>
        <a:bodyPr/>
        <a:lstStyle/>
        <a:p>
          <a:endParaRPr lang="en-US"/>
        </a:p>
      </dgm:t>
    </dgm:pt>
    <dgm:pt modelId="{DDB4EDC4-C563-4A77-9D2E-AC4A23950055}" type="sibTrans" cxnId="{EB6012E2-A38F-46BC-B808-0A0905C27F3D}">
      <dgm:prSet/>
      <dgm:spPr/>
      <dgm:t>
        <a:bodyPr/>
        <a:lstStyle/>
        <a:p>
          <a:endParaRPr lang="en-US"/>
        </a:p>
      </dgm:t>
    </dgm:pt>
    <dgm:pt modelId="{16160891-CFC6-4CDF-821D-18CEF1E53B96}">
      <dgm:prSet/>
      <dgm:spPr/>
      <dgm:t>
        <a:bodyPr/>
        <a:lstStyle/>
        <a:p>
          <a:r>
            <a:rPr lang="en-US"/>
            <a:t>Enhancing Diabetic Patient Care</a:t>
          </a:r>
        </a:p>
      </dgm:t>
    </dgm:pt>
    <dgm:pt modelId="{8545648F-7397-4260-9558-39C2C22FF1FE}" type="parTrans" cxnId="{4E85374C-30DB-4304-BA34-DB46DABDC817}">
      <dgm:prSet/>
      <dgm:spPr/>
      <dgm:t>
        <a:bodyPr/>
        <a:lstStyle/>
        <a:p>
          <a:endParaRPr lang="en-US"/>
        </a:p>
      </dgm:t>
    </dgm:pt>
    <dgm:pt modelId="{1F7CA55E-3D56-4ECC-B5E4-4CE371443F05}" type="sibTrans" cxnId="{4E85374C-30DB-4304-BA34-DB46DABDC817}">
      <dgm:prSet/>
      <dgm:spPr/>
      <dgm:t>
        <a:bodyPr/>
        <a:lstStyle/>
        <a:p>
          <a:endParaRPr lang="en-US"/>
        </a:p>
      </dgm:t>
    </dgm:pt>
    <dgm:pt modelId="{B5A08BF7-5DDC-4EDB-95AD-4F1C265481AC}">
      <dgm:prSet/>
      <dgm:spPr/>
      <dgm:t>
        <a:bodyPr/>
        <a:lstStyle/>
        <a:p>
          <a:r>
            <a:rPr lang="en-US"/>
            <a:t>Impact on Daily Work Routines</a:t>
          </a:r>
        </a:p>
      </dgm:t>
    </dgm:pt>
    <dgm:pt modelId="{D13F8AF6-15DD-4D61-8EAD-11D8A34CFCFB}" type="parTrans" cxnId="{CAF0C0C0-B1E2-417B-BFE4-1DE536D9A748}">
      <dgm:prSet/>
      <dgm:spPr/>
      <dgm:t>
        <a:bodyPr/>
        <a:lstStyle/>
        <a:p>
          <a:endParaRPr lang="en-US"/>
        </a:p>
      </dgm:t>
    </dgm:pt>
    <dgm:pt modelId="{6366AFD4-8744-45DF-85FC-754B009BFB88}" type="sibTrans" cxnId="{CAF0C0C0-B1E2-417B-BFE4-1DE536D9A748}">
      <dgm:prSet/>
      <dgm:spPr/>
      <dgm:t>
        <a:bodyPr/>
        <a:lstStyle/>
        <a:p>
          <a:endParaRPr lang="en-US"/>
        </a:p>
      </dgm:t>
    </dgm:pt>
    <dgm:pt modelId="{C2DC8DA1-6512-46E6-85E3-853ED9549969}">
      <dgm:prSet/>
      <dgm:spPr/>
      <dgm:t>
        <a:bodyPr/>
        <a:lstStyle/>
        <a:p>
          <a:r>
            <a:rPr lang="en-US"/>
            <a:t>Improving the Quality of Care</a:t>
          </a:r>
        </a:p>
      </dgm:t>
    </dgm:pt>
    <dgm:pt modelId="{DBF5DDA7-DE77-4BBF-AB87-7959FCBCEBFC}" type="parTrans" cxnId="{EDB75B30-F33A-49D5-8C72-90AA4159207B}">
      <dgm:prSet/>
      <dgm:spPr/>
      <dgm:t>
        <a:bodyPr/>
        <a:lstStyle/>
        <a:p>
          <a:endParaRPr lang="en-US"/>
        </a:p>
      </dgm:t>
    </dgm:pt>
    <dgm:pt modelId="{0B091339-32EF-42BA-98D2-BC38A3AEEB39}" type="sibTrans" cxnId="{EDB75B30-F33A-49D5-8C72-90AA4159207B}">
      <dgm:prSet/>
      <dgm:spPr/>
      <dgm:t>
        <a:bodyPr/>
        <a:lstStyle/>
        <a:p>
          <a:endParaRPr lang="en-US"/>
        </a:p>
      </dgm:t>
    </dgm:pt>
    <dgm:pt modelId="{8B88FF75-965C-4592-864E-0ADA4AD88E2F}" type="pres">
      <dgm:prSet presAssocID="{E23ECF30-818E-44EA-A164-AE0D0E1177B5}" presName="root" presStyleCnt="0">
        <dgm:presLayoutVars>
          <dgm:dir/>
          <dgm:resizeHandles val="exact"/>
        </dgm:presLayoutVars>
      </dgm:prSet>
      <dgm:spPr/>
    </dgm:pt>
    <dgm:pt modelId="{1A9B5C91-94FC-462D-9523-CEC2D8636E64}" type="pres">
      <dgm:prSet presAssocID="{90060394-ECD7-4C53-B10D-E288B8DE5B5D}" presName="compNode" presStyleCnt="0"/>
      <dgm:spPr/>
    </dgm:pt>
    <dgm:pt modelId="{8B808449-9F84-4B37-AD4A-DD6406EB444B}" type="pres">
      <dgm:prSet presAssocID="{90060394-ECD7-4C53-B10D-E288B8DE5B5D}" presName="bgRect" presStyleLbl="bgShp" presStyleIdx="0" presStyleCnt="6"/>
      <dgm:spPr/>
    </dgm:pt>
    <dgm:pt modelId="{DFD7E8BE-8D99-4755-8510-8DB668ACDC51}" type="pres">
      <dgm:prSet presAssocID="{90060394-ECD7-4C53-B10D-E288B8DE5B5D}"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ethoscope"/>
        </a:ext>
      </dgm:extLst>
    </dgm:pt>
    <dgm:pt modelId="{EF5E11F3-4CDA-4D5A-B3E1-204AFD9DF928}" type="pres">
      <dgm:prSet presAssocID="{90060394-ECD7-4C53-B10D-E288B8DE5B5D}" presName="spaceRect" presStyleCnt="0"/>
      <dgm:spPr/>
    </dgm:pt>
    <dgm:pt modelId="{1C7854C5-E7B3-41D0-AE4C-E98E3D03F03A}" type="pres">
      <dgm:prSet presAssocID="{90060394-ECD7-4C53-B10D-E288B8DE5B5D}" presName="parTx" presStyleLbl="revTx" presStyleIdx="0" presStyleCnt="6">
        <dgm:presLayoutVars>
          <dgm:chMax val="0"/>
          <dgm:chPref val="0"/>
        </dgm:presLayoutVars>
      </dgm:prSet>
      <dgm:spPr/>
    </dgm:pt>
    <dgm:pt modelId="{08290AEB-66A9-403C-B2E3-B8F3F93F6A1A}" type="pres">
      <dgm:prSet presAssocID="{E590C3CE-5DCC-4447-A0BE-2E0C6FC345E1}" presName="sibTrans" presStyleCnt="0"/>
      <dgm:spPr/>
    </dgm:pt>
    <dgm:pt modelId="{5AFD3B9D-B67E-4B30-9D93-AC6011ABD924}" type="pres">
      <dgm:prSet presAssocID="{490348E7-0536-4245-9A32-B1B12AD75923}" presName="compNode" presStyleCnt="0"/>
      <dgm:spPr/>
    </dgm:pt>
    <dgm:pt modelId="{085DE40E-0E20-445C-AA2B-59A71B473A81}" type="pres">
      <dgm:prSet presAssocID="{490348E7-0536-4245-9A32-B1B12AD75923}" presName="bgRect" presStyleLbl="bgShp" presStyleIdx="1" presStyleCnt="6"/>
      <dgm:spPr/>
    </dgm:pt>
    <dgm:pt modelId="{9CDF8D24-BC55-4862-90C2-F35A924F69F4}" type="pres">
      <dgm:prSet presAssocID="{490348E7-0536-4245-9A32-B1B12AD75923}"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 List"/>
        </a:ext>
      </dgm:extLst>
    </dgm:pt>
    <dgm:pt modelId="{EF3FE8C3-B8BE-4415-B6B6-E7AB043ADD1D}" type="pres">
      <dgm:prSet presAssocID="{490348E7-0536-4245-9A32-B1B12AD75923}" presName="spaceRect" presStyleCnt="0"/>
      <dgm:spPr/>
    </dgm:pt>
    <dgm:pt modelId="{D714251C-CB8A-4D6A-BEAE-F5E9CE4D13A0}" type="pres">
      <dgm:prSet presAssocID="{490348E7-0536-4245-9A32-B1B12AD75923}" presName="parTx" presStyleLbl="revTx" presStyleIdx="1" presStyleCnt="6">
        <dgm:presLayoutVars>
          <dgm:chMax val="0"/>
          <dgm:chPref val="0"/>
        </dgm:presLayoutVars>
      </dgm:prSet>
      <dgm:spPr/>
    </dgm:pt>
    <dgm:pt modelId="{8FDDB72C-79D4-4E6C-8138-9A0DCB00749D}" type="pres">
      <dgm:prSet presAssocID="{ECCADFAC-F7A1-4431-9709-4D96BBA051C7}" presName="sibTrans" presStyleCnt="0"/>
      <dgm:spPr/>
    </dgm:pt>
    <dgm:pt modelId="{251037C1-9B8B-434E-B8D6-E0A65EB661C2}" type="pres">
      <dgm:prSet presAssocID="{BF76E63A-F031-4DE9-BE0C-ACA7BE859E47}" presName="compNode" presStyleCnt="0"/>
      <dgm:spPr/>
    </dgm:pt>
    <dgm:pt modelId="{D7EA7A6D-F4B1-4E73-9F48-34DFA28C4291}" type="pres">
      <dgm:prSet presAssocID="{BF76E63A-F031-4DE9-BE0C-ACA7BE859E47}" presName="bgRect" presStyleLbl="bgShp" presStyleIdx="2" presStyleCnt="6"/>
      <dgm:spPr/>
    </dgm:pt>
    <dgm:pt modelId="{A6AF028B-95AC-4E9D-9296-2C4B215FD113}" type="pres">
      <dgm:prSet presAssocID="{BF76E63A-F031-4DE9-BE0C-ACA7BE859E47}"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ad with Gears"/>
        </a:ext>
      </dgm:extLst>
    </dgm:pt>
    <dgm:pt modelId="{A2A39810-AA22-42AD-BAC3-3899E0A65191}" type="pres">
      <dgm:prSet presAssocID="{BF76E63A-F031-4DE9-BE0C-ACA7BE859E47}" presName="spaceRect" presStyleCnt="0"/>
      <dgm:spPr/>
    </dgm:pt>
    <dgm:pt modelId="{63C76A44-93BC-430A-806B-8EC206A144A9}" type="pres">
      <dgm:prSet presAssocID="{BF76E63A-F031-4DE9-BE0C-ACA7BE859E47}" presName="parTx" presStyleLbl="revTx" presStyleIdx="2" presStyleCnt="6">
        <dgm:presLayoutVars>
          <dgm:chMax val="0"/>
          <dgm:chPref val="0"/>
        </dgm:presLayoutVars>
      </dgm:prSet>
      <dgm:spPr/>
    </dgm:pt>
    <dgm:pt modelId="{1A0E5728-5DC7-4987-A512-D4464D1BAB3A}" type="pres">
      <dgm:prSet presAssocID="{DDB4EDC4-C563-4A77-9D2E-AC4A23950055}" presName="sibTrans" presStyleCnt="0"/>
      <dgm:spPr/>
    </dgm:pt>
    <dgm:pt modelId="{05FF10D5-2B2A-4E18-A7E4-F71F0A26E258}" type="pres">
      <dgm:prSet presAssocID="{16160891-CFC6-4CDF-821D-18CEF1E53B96}" presName="compNode" presStyleCnt="0"/>
      <dgm:spPr/>
    </dgm:pt>
    <dgm:pt modelId="{7B89BC0A-1B93-4EA5-8CE9-B03A84F8BE08}" type="pres">
      <dgm:prSet presAssocID="{16160891-CFC6-4CDF-821D-18CEF1E53B96}" presName="bgRect" presStyleLbl="bgShp" presStyleIdx="3" presStyleCnt="6"/>
      <dgm:spPr/>
    </dgm:pt>
    <dgm:pt modelId="{6C7C58DA-04D0-4B44-8E80-78696E717AEE}" type="pres">
      <dgm:prSet presAssocID="{16160891-CFC6-4CDF-821D-18CEF1E53B96}"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Needle"/>
        </a:ext>
      </dgm:extLst>
    </dgm:pt>
    <dgm:pt modelId="{A37D0992-0A18-41DB-B3C1-F9BED0008831}" type="pres">
      <dgm:prSet presAssocID="{16160891-CFC6-4CDF-821D-18CEF1E53B96}" presName="spaceRect" presStyleCnt="0"/>
      <dgm:spPr/>
    </dgm:pt>
    <dgm:pt modelId="{C765A2C3-F29C-499C-BD0B-5C79EF0D1683}" type="pres">
      <dgm:prSet presAssocID="{16160891-CFC6-4CDF-821D-18CEF1E53B96}" presName="parTx" presStyleLbl="revTx" presStyleIdx="3" presStyleCnt="6">
        <dgm:presLayoutVars>
          <dgm:chMax val="0"/>
          <dgm:chPref val="0"/>
        </dgm:presLayoutVars>
      </dgm:prSet>
      <dgm:spPr/>
    </dgm:pt>
    <dgm:pt modelId="{A54BF1E8-CF8A-4517-8E0B-D8FA35563552}" type="pres">
      <dgm:prSet presAssocID="{1F7CA55E-3D56-4ECC-B5E4-4CE371443F05}" presName="sibTrans" presStyleCnt="0"/>
      <dgm:spPr/>
    </dgm:pt>
    <dgm:pt modelId="{1F0367A3-0CDB-4FE5-A638-0956FF93ED19}" type="pres">
      <dgm:prSet presAssocID="{B5A08BF7-5DDC-4EDB-95AD-4F1C265481AC}" presName="compNode" presStyleCnt="0"/>
      <dgm:spPr/>
    </dgm:pt>
    <dgm:pt modelId="{25D68353-7A92-470A-9A30-EA09460594F3}" type="pres">
      <dgm:prSet presAssocID="{B5A08BF7-5DDC-4EDB-95AD-4F1C265481AC}" presName="bgRect" presStyleLbl="bgShp" presStyleIdx="4" presStyleCnt="6"/>
      <dgm:spPr/>
    </dgm:pt>
    <dgm:pt modelId="{FC0315B5-5773-4232-B520-18DC96C68711}" type="pres">
      <dgm:prSet presAssocID="{B5A08BF7-5DDC-4EDB-95AD-4F1C265481AC}"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heckmark"/>
        </a:ext>
      </dgm:extLst>
    </dgm:pt>
    <dgm:pt modelId="{D434419E-837E-461E-8225-CF4682D4EB00}" type="pres">
      <dgm:prSet presAssocID="{B5A08BF7-5DDC-4EDB-95AD-4F1C265481AC}" presName="spaceRect" presStyleCnt="0"/>
      <dgm:spPr/>
    </dgm:pt>
    <dgm:pt modelId="{D0F44F4D-5B8A-4208-9243-A820FA74C8ED}" type="pres">
      <dgm:prSet presAssocID="{B5A08BF7-5DDC-4EDB-95AD-4F1C265481AC}" presName="parTx" presStyleLbl="revTx" presStyleIdx="4" presStyleCnt="6">
        <dgm:presLayoutVars>
          <dgm:chMax val="0"/>
          <dgm:chPref val="0"/>
        </dgm:presLayoutVars>
      </dgm:prSet>
      <dgm:spPr/>
    </dgm:pt>
    <dgm:pt modelId="{1DB3CD28-E395-4C9F-9870-3CB6C143C6A9}" type="pres">
      <dgm:prSet presAssocID="{6366AFD4-8744-45DF-85FC-754B009BFB88}" presName="sibTrans" presStyleCnt="0"/>
      <dgm:spPr/>
    </dgm:pt>
    <dgm:pt modelId="{468955AC-A12C-41DD-A02C-A8B25191854C}" type="pres">
      <dgm:prSet presAssocID="{C2DC8DA1-6512-46E6-85E3-853ED9549969}" presName="compNode" presStyleCnt="0"/>
      <dgm:spPr/>
    </dgm:pt>
    <dgm:pt modelId="{A7F1B58C-F643-4A12-8770-65D2DA8388DB}" type="pres">
      <dgm:prSet presAssocID="{C2DC8DA1-6512-46E6-85E3-853ED9549969}" presName="bgRect" presStyleLbl="bgShp" presStyleIdx="5" presStyleCnt="6"/>
      <dgm:spPr/>
    </dgm:pt>
    <dgm:pt modelId="{C1B81553-C5C5-478F-88E0-DE3C38DCCBDF}" type="pres">
      <dgm:prSet presAssocID="{C2DC8DA1-6512-46E6-85E3-853ED9549969}"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Medical"/>
        </a:ext>
      </dgm:extLst>
    </dgm:pt>
    <dgm:pt modelId="{E86C3AB1-FE4F-4629-9207-3775ABF32300}" type="pres">
      <dgm:prSet presAssocID="{C2DC8DA1-6512-46E6-85E3-853ED9549969}" presName="spaceRect" presStyleCnt="0"/>
      <dgm:spPr/>
    </dgm:pt>
    <dgm:pt modelId="{058D6F98-1500-4430-8089-20D3D20C5B4D}" type="pres">
      <dgm:prSet presAssocID="{C2DC8DA1-6512-46E6-85E3-853ED9549969}" presName="parTx" presStyleLbl="revTx" presStyleIdx="5" presStyleCnt="6">
        <dgm:presLayoutVars>
          <dgm:chMax val="0"/>
          <dgm:chPref val="0"/>
        </dgm:presLayoutVars>
      </dgm:prSet>
      <dgm:spPr/>
    </dgm:pt>
  </dgm:ptLst>
  <dgm:cxnLst>
    <dgm:cxn modelId="{3A2CAD0E-B80F-49E9-A743-92ED00F96FEF}" type="presOf" srcId="{BF76E63A-F031-4DE9-BE0C-ACA7BE859E47}" destId="{63C76A44-93BC-430A-806B-8EC206A144A9}" srcOrd="0" destOrd="0" presId="urn:microsoft.com/office/officeart/2018/2/layout/IconVerticalSolidList"/>
    <dgm:cxn modelId="{EDB75B30-F33A-49D5-8C72-90AA4159207B}" srcId="{E23ECF30-818E-44EA-A164-AE0D0E1177B5}" destId="{C2DC8DA1-6512-46E6-85E3-853ED9549969}" srcOrd="5" destOrd="0" parTransId="{DBF5DDA7-DE77-4BBF-AB87-7959FCBCEBFC}" sibTransId="{0B091339-32EF-42BA-98D2-BC38A3AEEB39}"/>
    <dgm:cxn modelId="{5B5B9068-4D8A-4648-8418-89C5D967F8EF}" type="presOf" srcId="{E23ECF30-818E-44EA-A164-AE0D0E1177B5}" destId="{8B88FF75-965C-4592-864E-0ADA4AD88E2F}" srcOrd="0" destOrd="0" presId="urn:microsoft.com/office/officeart/2018/2/layout/IconVerticalSolidList"/>
    <dgm:cxn modelId="{4E85374C-30DB-4304-BA34-DB46DABDC817}" srcId="{E23ECF30-818E-44EA-A164-AE0D0E1177B5}" destId="{16160891-CFC6-4CDF-821D-18CEF1E53B96}" srcOrd="3" destOrd="0" parTransId="{8545648F-7397-4260-9558-39C2C22FF1FE}" sibTransId="{1F7CA55E-3D56-4ECC-B5E4-4CE371443F05}"/>
    <dgm:cxn modelId="{4A649754-7096-4F4C-887D-D37D667E1C6F}" srcId="{E23ECF30-818E-44EA-A164-AE0D0E1177B5}" destId="{490348E7-0536-4245-9A32-B1B12AD75923}" srcOrd="1" destOrd="0" parTransId="{929456CC-5462-4CF4-9DE7-8D43FD474763}" sibTransId="{ECCADFAC-F7A1-4431-9709-4D96BBA051C7}"/>
    <dgm:cxn modelId="{0846F277-5831-4B45-A524-9EE9C0830D43}" type="presOf" srcId="{490348E7-0536-4245-9A32-B1B12AD75923}" destId="{D714251C-CB8A-4D6A-BEAE-F5E9CE4D13A0}" srcOrd="0" destOrd="0" presId="urn:microsoft.com/office/officeart/2018/2/layout/IconVerticalSolidList"/>
    <dgm:cxn modelId="{6305BC83-7B20-48B4-AF47-414E957EB358}" type="presOf" srcId="{C2DC8DA1-6512-46E6-85E3-853ED9549969}" destId="{058D6F98-1500-4430-8089-20D3D20C5B4D}" srcOrd="0" destOrd="0" presId="urn:microsoft.com/office/officeart/2018/2/layout/IconVerticalSolidList"/>
    <dgm:cxn modelId="{222BF98E-7D04-4A6C-B7AE-C2B1D8153485}" srcId="{E23ECF30-818E-44EA-A164-AE0D0E1177B5}" destId="{90060394-ECD7-4C53-B10D-E288B8DE5B5D}" srcOrd="0" destOrd="0" parTransId="{3DA77D57-E72C-434B-A293-0EDA7F582553}" sibTransId="{E590C3CE-5DCC-4447-A0BE-2E0C6FC345E1}"/>
    <dgm:cxn modelId="{CAF0C0C0-B1E2-417B-BFE4-1DE536D9A748}" srcId="{E23ECF30-818E-44EA-A164-AE0D0E1177B5}" destId="{B5A08BF7-5DDC-4EDB-95AD-4F1C265481AC}" srcOrd="4" destOrd="0" parTransId="{D13F8AF6-15DD-4D61-8EAD-11D8A34CFCFB}" sibTransId="{6366AFD4-8744-45DF-85FC-754B009BFB88}"/>
    <dgm:cxn modelId="{9D67FAC3-4620-4E50-B489-496820ABE090}" type="presOf" srcId="{16160891-CFC6-4CDF-821D-18CEF1E53B96}" destId="{C765A2C3-F29C-499C-BD0B-5C79EF0D1683}" srcOrd="0" destOrd="0" presId="urn:microsoft.com/office/officeart/2018/2/layout/IconVerticalSolidList"/>
    <dgm:cxn modelId="{EB6012E2-A38F-46BC-B808-0A0905C27F3D}" srcId="{E23ECF30-818E-44EA-A164-AE0D0E1177B5}" destId="{BF76E63A-F031-4DE9-BE0C-ACA7BE859E47}" srcOrd="2" destOrd="0" parTransId="{439512F1-A2C1-42C2-9531-6E60BF421E83}" sibTransId="{DDB4EDC4-C563-4A77-9D2E-AC4A23950055}"/>
    <dgm:cxn modelId="{27B2D4E7-F7F6-4418-AC27-1883D84F10A0}" type="presOf" srcId="{B5A08BF7-5DDC-4EDB-95AD-4F1C265481AC}" destId="{D0F44F4D-5B8A-4208-9243-A820FA74C8ED}" srcOrd="0" destOrd="0" presId="urn:microsoft.com/office/officeart/2018/2/layout/IconVerticalSolidList"/>
    <dgm:cxn modelId="{DA3B1FF3-9F7F-4CD4-B557-0A12ADCFAF08}" type="presOf" srcId="{90060394-ECD7-4C53-B10D-E288B8DE5B5D}" destId="{1C7854C5-E7B3-41D0-AE4C-E98E3D03F03A}" srcOrd="0" destOrd="0" presId="urn:microsoft.com/office/officeart/2018/2/layout/IconVerticalSolidList"/>
    <dgm:cxn modelId="{19C521A2-B5B7-4ECC-8407-76473A25D05D}" type="presParOf" srcId="{8B88FF75-965C-4592-864E-0ADA4AD88E2F}" destId="{1A9B5C91-94FC-462D-9523-CEC2D8636E64}" srcOrd="0" destOrd="0" presId="urn:microsoft.com/office/officeart/2018/2/layout/IconVerticalSolidList"/>
    <dgm:cxn modelId="{DBCE9228-CBAA-442B-90C2-741FDB622A60}" type="presParOf" srcId="{1A9B5C91-94FC-462D-9523-CEC2D8636E64}" destId="{8B808449-9F84-4B37-AD4A-DD6406EB444B}" srcOrd="0" destOrd="0" presId="urn:microsoft.com/office/officeart/2018/2/layout/IconVerticalSolidList"/>
    <dgm:cxn modelId="{8A6F3203-8D82-4F56-84D0-7A392552A1D0}" type="presParOf" srcId="{1A9B5C91-94FC-462D-9523-CEC2D8636E64}" destId="{DFD7E8BE-8D99-4755-8510-8DB668ACDC51}" srcOrd="1" destOrd="0" presId="urn:microsoft.com/office/officeart/2018/2/layout/IconVerticalSolidList"/>
    <dgm:cxn modelId="{ED67A77A-28BD-4AE9-8C1A-211AEE7A74D8}" type="presParOf" srcId="{1A9B5C91-94FC-462D-9523-CEC2D8636E64}" destId="{EF5E11F3-4CDA-4D5A-B3E1-204AFD9DF928}" srcOrd="2" destOrd="0" presId="urn:microsoft.com/office/officeart/2018/2/layout/IconVerticalSolidList"/>
    <dgm:cxn modelId="{FABA11DE-BA2F-4E13-9EAA-6237CFDD8701}" type="presParOf" srcId="{1A9B5C91-94FC-462D-9523-CEC2D8636E64}" destId="{1C7854C5-E7B3-41D0-AE4C-E98E3D03F03A}" srcOrd="3" destOrd="0" presId="urn:microsoft.com/office/officeart/2018/2/layout/IconVerticalSolidList"/>
    <dgm:cxn modelId="{B04C0461-090C-488C-8202-2B935A5B9FA2}" type="presParOf" srcId="{8B88FF75-965C-4592-864E-0ADA4AD88E2F}" destId="{08290AEB-66A9-403C-B2E3-B8F3F93F6A1A}" srcOrd="1" destOrd="0" presId="urn:microsoft.com/office/officeart/2018/2/layout/IconVerticalSolidList"/>
    <dgm:cxn modelId="{05F894C2-A55D-4C2D-B77B-1BC521CEA1B4}" type="presParOf" srcId="{8B88FF75-965C-4592-864E-0ADA4AD88E2F}" destId="{5AFD3B9D-B67E-4B30-9D93-AC6011ABD924}" srcOrd="2" destOrd="0" presId="urn:microsoft.com/office/officeart/2018/2/layout/IconVerticalSolidList"/>
    <dgm:cxn modelId="{398AD7E2-3ACE-4193-8638-1085AD64E791}" type="presParOf" srcId="{5AFD3B9D-B67E-4B30-9D93-AC6011ABD924}" destId="{085DE40E-0E20-445C-AA2B-59A71B473A81}" srcOrd="0" destOrd="0" presId="urn:microsoft.com/office/officeart/2018/2/layout/IconVerticalSolidList"/>
    <dgm:cxn modelId="{A9E968F1-B587-44DC-A458-701BD4697BB5}" type="presParOf" srcId="{5AFD3B9D-B67E-4B30-9D93-AC6011ABD924}" destId="{9CDF8D24-BC55-4862-90C2-F35A924F69F4}" srcOrd="1" destOrd="0" presId="urn:microsoft.com/office/officeart/2018/2/layout/IconVerticalSolidList"/>
    <dgm:cxn modelId="{DC356EF5-6385-4485-B20E-ADA60B8EEEA2}" type="presParOf" srcId="{5AFD3B9D-B67E-4B30-9D93-AC6011ABD924}" destId="{EF3FE8C3-B8BE-4415-B6B6-E7AB043ADD1D}" srcOrd="2" destOrd="0" presId="urn:microsoft.com/office/officeart/2018/2/layout/IconVerticalSolidList"/>
    <dgm:cxn modelId="{3E626CAB-F31A-4DCC-A959-F1BB25826364}" type="presParOf" srcId="{5AFD3B9D-B67E-4B30-9D93-AC6011ABD924}" destId="{D714251C-CB8A-4D6A-BEAE-F5E9CE4D13A0}" srcOrd="3" destOrd="0" presId="urn:microsoft.com/office/officeart/2018/2/layout/IconVerticalSolidList"/>
    <dgm:cxn modelId="{A04CB432-0B88-403E-8DD8-5B138560E7C4}" type="presParOf" srcId="{8B88FF75-965C-4592-864E-0ADA4AD88E2F}" destId="{8FDDB72C-79D4-4E6C-8138-9A0DCB00749D}" srcOrd="3" destOrd="0" presId="urn:microsoft.com/office/officeart/2018/2/layout/IconVerticalSolidList"/>
    <dgm:cxn modelId="{99DBB297-B621-4213-9FE7-20F7BE374AF8}" type="presParOf" srcId="{8B88FF75-965C-4592-864E-0ADA4AD88E2F}" destId="{251037C1-9B8B-434E-B8D6-E0A65EB661C2}" srcOrd="4" destOrd="0" presId="urn:microsoft.com/office/officeart/2018/2/layout/IconVerticalSolidList"/>
    <dgm:cxn modelId="{44CAD972-F08B-4C16-8046-BFA84EDD6041}" type="presParOf" srcId="{251037C1-9B8B-434E-B8D6-E0A65EB661C2}" destId="{D7EA7A6D-F4B1-4E73-9F48-34DFA28C4291}" srcOrd="0" destOrd="0" presId="urn:microsoft.com/office/officeart/2018/2/layout/IconVerticalSolidList"/>
    <dgm:cxn modelId="{D4909F96-8953-45F3-AE6F-3C4F47B2FC04}" type="presParOf" srcId="{251037C1-9B8B-434E-B8D6-E0A65EB661C2}" destId="{A6AF028B-95AC-4E9D-9296-2C4B215FD113}" srcOrd="1" destOrd="0" presId="urn:microsoft.com/office/officeart/2018/2/layout/IconVerticalSolidList"/>
    <dgm:cxn modelId="{D90867FC-3D17-4B4D-931F-66E8E7C4C488}" type="presParOf" srcId="{251037C1-9B8B-434E-B8D6-E0A65EB661C2}" destId="{A2A39810-AA22-42AD-BAC3-3899E0A65191}" srcOrd="2" destOrd="0" presId="urn:microsoft.com/office/officeart/2018/2/layout/IconVerticalSolidList"/>
    <dgm:cxn modelId="{E7475C83-C5F0-4A5C-9194-D1D36CD29B74}" type="presParOf" srcId="{251037C1-9B8B-434E-B8D6-E0A65EB661C2}" destId="{63C76A44-93BC-430A-806B-8EC206A144A9}" srcOrd="3" destOrd="0" presId="urn:microsoft.com/office/officeart/2018/2/layout/IconVerticalSolidList"/>
    <dgm:cxn modelId="{434457DE-7806-43CE-A193-18AA8E664BE0}" type="presParOf" srcId="{8B88FF75-965C-4592-864E-0ADA4AD88E2F}" destId="{1A0E5728-5DC7-4987-A512-D4464D1BAB3A}" srcOrd="5" destOrd="0" presId="urn:microsoft.com/office/officeart/2018/2/layout/IconVerticalSolidList"/>
    <dgm:cxn modelId="{91791A83-8316-44C9-8ECB-A2F74E9A4E10}" type="presParOf" srcId="{8B88FF75-965C-4592-864E-0ADA4AD88E2F}" destId="{05FF10D5-2B2A-4E18-A7E4-F71F0A26E258}" srcOrd="6" destOrd="0" presId="urn:microsoft.com/office/officeart/2018/2/layout/IconVerticalSolidList"/>
    <dgm:cxn modelId="{C8B27A80-42BC-49D5-9B1F-7225154017D8}" type="presParOf" srcId="{05FF10D5-2B2A-4E18-A7E4-F71F0A26E258}" destId="{7B89BC0A-1B93-4EA5-8CE9-B03A84F8BE08}" srcOrd="0" destOrd="0" presId="urn:microsoft.com/office/officeart/2018/2/layout/IconVerticalSolidList"/>
    <dgm:cxn modelId="{8F713C83-82AC-4950-A4C4-BB7240A584C1}" type="presParOf" srcId="{05FF10D5-2B2A-4E18-A7E4-F71F0A26E258}" destId="{6C7C58DA-04D0-4B44-8E80-78696E717AEE}" srcOrd="1" destOrd="0" presId="urn:microsoft.com/office/officeart/2018/2/layout/IconVerticalSolidList"/>
    <dgm:cxn modelId="{463C2F86-04AC-4127-AC1B-9C8A53F4A94E}" type="presParOf" srcId="{05FF10D5-2B2A-4E18-A7E4-F71F0A26E258}" destId="{A37D0992-0A18-41DB-B3C1-F9BED0008831}" srcOrd="2" destOrd="0" presId="urn:microsoft.com/office/officeart/2018/2/layout/IconVerticalSolidList"/>
    <dgm:cxn modelId="{CC0D71F3-6423-4032-9DFA-3662569E2E5A}" type="presParOf" srcId="{05FF10D5-2B2A-4E18-A7E4-F71F0A26E258}" destId="{C765A2C3-F29C-499C-BD0B-5C79EF0D1683}" srcOrd="3" destOrd="0" presId="urn:microsoft.com/office/officeart/2018/2/layout/IconVerticalSolidList"/>
    <dgm:cxn modelId="{733B48BF-8D42-49F8-8DD2-D756FDD8BA14}" type="presParOf" srcId="{8B88FF75-965C-4592-864E-0ADA4AD88E2F}" destId="{A54BF1E8-CF8A-4517-8E0B-D8FA35563552}" srcOrd="7" destOrd="0" presId="urn:microsoft.com/office/officeart/2018/2/layout/IconVerticalSolidList"/>
    <dgm:cxn modelId="{11571151-3232-4227-9251-FD2D8EBD6A36}" type="presParOf" srcId="{8B88FF75-965C-4592-864E-0ADA4AD88E2F}" destId="{1F0367A3-0CDB-4FE5-A638-0956FF93ED19}" srcOrd="8" destOrd="0" presId="urn:microsoft.com/office/officeart/2018/2/layout/IconVerticalSolidList"/>
    <dgm:cxn modelId="{6500B990-886C-4B98-8E46-E654CF6F88E0}" type="presParOf" srcId="{1F0367A3-0CDB-4FE5-A638-0956FF93ED19}" destId="{25D68353-7A92-470A-9A30-EA09460594F3}" srcOrd="0" destOrd="0" presId="urn:microsoft.com/office/officeart/2018/2/layout/IconVerticalSolidList"/>
    <dgm:cxn modelId="{94EFDFAE-51BA-4765-BEA9-80A560D8E6A9}" type="presParOf" srcId="{1F0367A3-0CDB-4FE5-A638-0956FF93ED19}" destId="{FC0315B5-5773-4232-B520-18DC96C68711}" srcOrd="1" destOrd="0" presId="urn:microsoft.com/office/officeart/2018/2/layout/IconVerticalSolidList"/>
    <dgm:cxn modelId="{CA97C116-EC25-4AED-A314-3B3EE2EC5B38}" type="presParOf" srcId="{1F0367A3-0CDB-4FE5-A638-0956FF93ED19}" destId="{D434419E-837E-461E-8225-CF4682D4EB00}" srcOrd="2" destOrd="0" presId="urn:microsoft.com/office/officeart/2018/2/layout/IconVerticalSolidList"/>
    <dgm:cxn modelId="{10F6F0DD-1729-4F15-9903-FCD9F847B035}" type="presParOf" srcId="{1F0367A3-0CDB-4FE5-A638-0956FF93ED19}" destId="{D0F44F4D-5B8A-4208-9243-A820FA74C8ED}" srcOrd="3" destOrd="0" presId="urn:microsoft.com/office/officeart/2018/2/layout/IconVerticalSolidList"/>
    <dgm:cxn modelId="{F8AA06E0-662B-4E9A-B095-21054F53F04D}" type="presParOf" srcId="{8B88FF75-965C-4592-864E-0ADA4AD88E2F}" destId="{1DB3CD28-E395-4C9F-9870-3CB6C143C6A9}" srcOrd="9" destOrd="0" presId="urn:microsoft.com/office/officeart/2018/2/layout/IconVerticalSolidList"/>
    <dgm:cxn modelId="{59119576-1E83-4740-8F76-94A1BAB665E3}" type="presParOf" srcId="{8B88FF75-965C-4592-864E-0ADA4AD88E2F}" destId="{468955AC-A12C-41DD-A02C-A8B25191854C}" srcOrd="10" destOrd="0" presId="urn:microsoft.com/office/officeart/2018/2/layout/IconVerticalSolidList"/>
    <dgm:cxn modelId="{09B97F5C-892B-4112-B46F-5AC7E5B74C92}" type="presParOf" srcId="{468955AC-A12C-41DD-A02C-A8B25191854C}" destId="{A7F1B58C-F643-4A12-8770-65D2DA8388DB}" srcOrd="0" destOrd="0" presId="urn:microsoft.com/office/officeart/2018/2/layout/IconVerticalSolidList"/>
    <dgm:cxn modelId="{FC083817-79BF-4D77-B00E-6D2677E2FEDC}" type="presParOf" srcId="{468955AC-A12C-41DD-A02C-A8B25191854C}" destId="{C1B81553-C5C5-478F-88E0-DE3C38DCCBDF}" srcOrd="1" destOrd="0" presId="urn:microsoft.com/office/officeart/2018/2/layout/IconVerticalSolidList"/>
    <dgm:cxn modelId="{3F9834E5-0450-460A-9141-A7AC2BE282A7}" type="presParOf" srcId="{468955AC-A12C-41DD-A02C-A8B25191854C}" destId="{E86C3AB1-FE4F-4629-9207-3775ABF32300}" srcOrd="2" destOrd="0" presId="urn:microsoft.com/office/officeart/2018/2/layout/IconVerticalSolidList"/>
    <dgm:cxn modelId="{37D76301-8D5E-4E04-8A2E-C523510EB8BA}" type="presParOf" srcId="{468955AC-A12C-41DD-A02C-A8B25191854C}" destId="{058D6F98-1500-4430-8089-20D3D20C5B4D}"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CC9A439-2B10-42DA-87D2-75519A2101E5}"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A2474411-D9C3-4A4A-A85D-5819C0C50006}">
      <dgm:prSet/>
      <dgm:spPr/>
      <dgm:t>
        <a:bodyPr/>
        <a:lstStyle/>
        <a:p>
          <a:pPr>
            <a:lnSpc>
              <a:spcPct val="100000"/>
            </a:lnSpc>
          </a:pPr>
          <a:r>
            <a:rPr lang="en-US"/>
            <a:t>Involve role group in policy development process</a:t>
          </a:r>
        </a:p>
      </dgm:t>
    </dgm:pt>
    <dgm:pt modelId="{678A88A1-1D5B-4ADF-944E-620E4220C748}" type="parTrans" cxnId="{2B0ECF43-01FC-4324-8333-81FE7A77422F}">
      <dgm:prSet/>
      <dgm:spPr/>
      <dgm:t>
        <a:bodyPr/>
        <a:lstStyle/>
        <a:p>
          <a:endParaRPr lang="en-US"/>
        </a:p>
      </dgm:t>
    </dgm:pt>
    <dgm:pt modelId="{6147F01A-A40E-4B7F-A2B5-9A5FE18BE20B}" type="sibTrans" cxnId="{2B0ECF43-01FC-4324-8333-81FE7A77422F}">
      <dgm:prSet/>
      <dgm:spPr/>
      <dgm:t>
        <a:bodyPr/>
        <a:lstStyle/>
        <a:p>
          <a:endParaRPr lang="en-US"/>
        </a:p>
      </dgm:t>
    </dgm:pt>
    <dgm:pt modelId="{97F3B218-A359-472D-A957-BF2FC12CA256}">
      <dgm:prSet/>
      <dgm:spPr/>
      <dgm:t>
        <a:bodyPr/>
        <a:lstStyle/>
        <a:p>
          <a:pPr>
            <a:lnSpc>
              <a:spcPct val="100000"/>
            </a:lnSpc>
          </a:pPr>
          <a:r>
            <a:rPr lang="en-US"/>
            <a:t>Provide clear and comprehensive training and educational resources</a:t>
          </a:r>
        </a:p>
      </dgm:t>
    </dgm:pt>
    <dgm:pt modelId="{DEDC6168-5FEB-449F-A835-69C511DE5D6B}" type="parTrans" cxnId="{642897B8-734A-449B-B251-6F3CDF74C128}">
      <dgm:prSet/>
      <dgm:spPr/>
      <dgm:t>
        <a:bodyPr/>
        <a:lstStyle/>
        <a:p>
          <a:endParaRPr lang="en-US"/>
        </a:p>
      </dgm:t>
    </dgm:pt>
    <dgm:pt modelId="{62C7AEC5-CC36-4B8D-9C91-CA339990C2B0}" type="sibTrans" cxnId="{642897B8-734A-449B-B251-6F3CDF74C128}">
      <dgm:prSet/>
      <dgm:spPr/>
      <dgm:t>
        <a:bodyPr/>
        <a:lstStyle/>
        <a:p>
          <a:endParaRPr lang="en-US"/>
        </a:p>
      </dgm:t>
    </dgm:pt>
    <dgm:pt modelId="{2758C7A3-D5B6-4013-9BD5-EB2CDC8DA3D3}">
      <dgm:prSet/>
      <dgm:spPr/>
      <dgm:t>
        <a:bodyPr/>
        <a:lstStyle/>
        <a:p>
          <a:pPr>
            <a:lnSpc>
              <a:spcPct val="100000"/>
            </a:lnSpc>
          </a:pPr>
          <a:r>
            <a:rPr lang="en-US"/>
            <a:t>Utilize various instructional methods </a:t>
          </a:r>
        </a:p>
      </dgm:t>
    </dgm:pt>
    <dgm:pt modelId="{8679528E-CB23-4DC4-B22B-4702C582BF7F}" type="parTrans" cxnId="{83EBB96E-A07A-4356-8189-06F68348F5DA}">
      <dgm:prSet/>
      <dgm:spPr/>
      <dgm:t>
        <a:bodyPr/>
        <a:lstStyle/>
        <a:p>
          <a:endParaRPr lang="en-US"/>
        </a:p>
      </dgm:t>
    </dgm:pt>
    <dgm:pt modelId="{122EEA2E-D36D-4C7C-A7BC-C8C23A6FB53F}" type="sibTrans" cxnId="{83EBB96E-A07A-4356-8189-06F68348F5DA}">
      <dgm:prSet/>
      <dgm:spPr/>
      <dgm:t>
        <a:bodyPr/>
        <a:lstStyle/>
        <a:p>
          <a:endParaRPr lang="en-US"/>
        </a:p>
      </dgm:t>
    </dgm:pt>
    <dgm:pt modelId="{A9AE0C59-3427-42EF-A0ED-800C9A588E89}">
      <dgm:prSet/>
      <dgm:spPr/>
      <dgm:t>
        <a:bodyPr/>
        <a:lstStyle/>
        <a:p>
          <a:pPr>
            <a:lnSpc>
              <a:spcPct val="100000"/>
            </a:lnSpc>
          </a:pPr>
          <a:r>
            <a:rPr lang="en-US"/>
            <a:t>Establish continuous feedback mechanisms and open communication channels</a:t>
          </a:r>
        </a:p>
      </dgm:t>
    </dgm:pt>
    <dgm:pt modelId="{1A4AE589-317D-42B6-B011-602731910FA7}" type="parTrans" cxnId="{A0B92F6F-4710-4D4A-9964-452939F35F44}">
      <dgm:prSet/>
      <dgm:spPr/>
      <dgm:t>
        <a:bodyPr/>
        <a:lstStyle/>
        <a:p>
          <a:endParaRPr lang="en-US"/>
        </a:p>
      </dgm:t>
    </dgm:pt>
    <dgm:pt modelId="{F1DD7A87-AFEA-40CC-96FD-87632D3D88E4}" type="sibTrans" cxnId="{A0B92F6F-4710-4D4A-9964-452939F35F44}">
      <dgm:prSet/>
      <dgm:spPr/>
      <dgm:t>
        <a:bodyPr/>
        <a:lstStyle/>
        <a:p>
          <a:endParaRPr lang="en-US"/>
        </a:p>
      </dgm:t>
    </dgm:pt>
    <dgm:pt modelId="{25D0325D-E8EB-47E2-A579-77BB708E0000}">
      <dgm:prSet/>
      <dgm:spPr/>
      <dgm:t>
        <a:bodyPr/>
        <a:lstStyle/>
        <a:p>
          <a:pPr>
            <a:lnSpc>
              <a:spcPct val="100000"/>
            </a:lnSpc>
          </a:pPr>
          <a:r>
            <a:rPr lang="en-US"/>
            <a:t>Foster a culture of inclusivity, adaptability, and engagement</a:t>
          </a:r>
        </a:p>
      </dgm:t>
    </dgm:pt>
    <dgm:pt modelId="{B5EEB71C-65DF-4398-9D0A-B662DE3EDDB2}" type="parTrans" cxnId="{E5F59481-57B3-4EB3-80C0-7AF219DA862E}">
      <dgm:prSet/>
      <dgm:spPr/>
      <dgm:t>
        <a:bodyPr/>
        <a:lstStyle/>
        <a:p>
          <a:endParaRPr lang="en-US"/>
        </a:p>
      </dgm:t>
    </dgm:pt>
    <dgm:pt modelId="{84B97ECA-CF21-4147-9D9A-A358821211E2}" type="sibTrans" cxnId="{E5F59481-57B3-4EB3-80C0-7AF219DA862E}">
      <dgm:prSet/>
      <dgm:spPr/>
      <dgm:t>
        <a:bodyPr/>
        <a:lstStyle/>
        <a:p>
          <a:endParaRPr lang="en-US"/>
        </a:p>
      </dgm:t>
    </dgm:pt>
    <dgm:pt modelId="{55E86A8B-70C4-4A6F-88B7-6822CE7B25F9}">
      <dgm:prSet/>
      <dgm:spPr/>
      <dgm:t>
        <a:bodyPr/>
        <a:lstStyle/>
        <a:p>
          <a:pPr>
            <a:lnSpc>
              <a:spcPct val="100000"/>
            </a:lnSpc>
          </a:pPr>
          <a:r>
            <a:rPr lang="en-US"/>
            <a:t>Increased participation in policy development</a:t>
          </a:r>
        </a:p>
      </dgm:t>
    </dgm:pt>
    <dgm:pt modelId="{B6FEEC9E-FAEA-41B7-9650-1E14B36BF130}" type="parTrans" cxnId="{5161FE51-1B18-41BC-B3AA-D66812307AD1}">
      <dgm:prSet/>
      <dgm:spPr/>
      <dgm:t>
        <a:bodyPr/>
        <a:lstStyle/>
        <a:p>
          <a:endParaRPr lang="en-US"/>
        </a:p>
      </dgm:t>
    </dgm:pt>
    <dgm:pt modelId="{001B273A-F4E0-4A42-88E3-159AA3A4131B}" type="sibTrans" cxnId="{5161FE51-1B18-41BC-B3AA-D66812307AD1}">
      <dgm:prSet/>
      <dgm:spPr/>
      <dgm:t>
        <a:bodyPr/>
        <a:lstStyle/>
        <a:p>
          <a:endParaRPr lang="en-US"/>
        </a:p>
      </dgm:t>
    </dgm:pt>
    <dgm:pt modelId="{9F3F1374-3D70-46E6-85D9-8B35AF7D3E09}" type="pres">
      <dgm:prSet presAssocID="{2CC9A439-2B10-42DA-87D2-75519A2101E5}" presName="root" presStyleCnt="0">
        <dgm:presLayoutVars>
          <dgm:dir/>
          <dgm:resizeHandles val="exact"/>
        </dgm:presLayoutVars>
      </dgm:prSet>
      <dgm:spPr/>
    </dgm:pt>
    <dgm:pt modelId="{22448A56-5F7B-4341-95C5-2D5DEB42D652}" type="pres">
      <dgm:prSet presAssocID="{A2474411-D9C3-4A4A-A85D-5819C0C50006}" presName="compNode" presStyleCnt="0"/>
      <dgm:spPr/>
    </dgm:pt>
    <dgm:pt modelId="{3A9C1B8F-6A8E-48A1-B2C9-391C77EA2FF4}" type="pres">
      <dgm:prSet presAssocID="{A2474411-D9C3-4A4A-A85D-5819C0C50006}" presName="bgRect" presStyleLbl="bgShp" presStyleIdx="0" presStyleCnt="6"/>
      <dgm:spPr/>
    </dgm:pt>
    <dgm:pt modelId="{1C6D579D-F1EC-4CE8-98A5-67C65869937A}" type="pres">
      <dgm:prSet presAssocID="{A2474411-D9C3-4A4A-A85D-5819C0C50006}"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Users"/>
        </a:ext>
      </dgm:extLst>
    </dgm:pt>
    <dgm:pt modelId="{89617E46-E6CB-4F7B-AC29-8225F8C27751}" type="pres">
      <dgm:prSet presAssocID="{A2474411-D9C3-4A4A-A85D-5819C0C50006}" presName="spaceRect" presStyleCnt="0"/>
      <dgm:spPr/>
    </dgm:pt>
    <dgm:pt modelId="{8DCDE7B5-87CF-4D34-8741-2B79D90E09EA}" type="pres">
      <dgm:prSet presAssocID="{A2474411-D9C3-4A4A-A85D-5819C0C50006}" presName="parTx" presStyleLbl="revTx" presStyleIdx="0" presStyleCnt="6">
        <dgm:presLayoutVars>
          <dgm:chMax val="0"/>
          <dgm:chPref val="0"/>
        </dgm:presLayoutVars>
      </dgm:prSet>
      <dgm:spPr/>
    </dgm:pt>
    <dgm:pt modelId="{660595FF-67AD-4A66-B2E5-74D880EBAB94}" type="pres">
      <dgm:prSet presAssocID="{6147F01A-A40E-4B7F-A2B5-9A5FE18BE20B}" presName="sibTrans" presStyleCnt="0"/>
      <dgm:spPr/>
    </dgm:pt>
    <dgm:pt modelId="{433A3C1A-8A86-4D96-947C-2145AD0D187F}" type="pres">
      <dgm:prSet presAssocID="{97F3B218-A359-472D-A957-BF2FC12CA256}" presName="compNode" presStyleCnt="0"/>
      <dgm:spPr/>
    </dgm:pt>
    <dgm:pt modelId="{C9312CC8-B6CD-4F5F-83FE-377CE85F8B0A}" type="pres">
      <dgm:prSet presAssocID="{97F3B218-A359-472D-A957-BF2FC12CA256}" presName="bgRect" presStyleLbl="bgShp" presStyleIdx="1" presStyleCnt="6"/>
      <dgm:spPr/>
    </dgm:pt>
    <dgm:pt modelId="{B5C13C28-50FA-48CB-A48B-685A449AE812}" type="pres">
      <dgm:prSet presAssocID="{97F3B218-A359-472D-A957-BF2FC12CA256}"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Teacher"/>
        </a:ext>
      </dgm:extLst>
    </dgm:pt>
    <dgm:pt modelId="{DA16DBD9-3F2B-4827-913B-9D26A9CA6F31}" type="pres">
      <dgm:prSet presAssocID="{97F3B218-A359-472D-A957-BF2FC12CA256}" presName="spaceRect" presStyleCnt="0"/>
      <dgm:spPr/>
    </dgm:pt>
    <dgm:pt modelId="{2787CDA0-BC58-46ED-8C8F-9791C9519F75}" type="pres">
      <dgm:prSet presAssocID="{97F3B218-A359-472D-A957-BF2FC12CA256}" presName="parTx" presStyleLbl="revTx" presStyleIdx="1" presStyleCnt="6">
        <dgm:presLayoutVars>
          <dgm:chMax val="0"/>
          <dgm:chPref val="0"/>
        </dgm:presLayoutVars>
      </dgm:prSet>
      <dgm:spPr/>
    </dgm:pt>
    <dgm:pt modelId="{E2AA91F8-AB67-465B-9831-E534F7048B05}" type="pres">
      <dgm:prSet presAssocID="{62C7AEC5-CC36-4B8D-9C91-CA339990C2B0}" presName="sibTrans" presStyleCnt="0"/>
      <dgm:spPr/>
    </dgm:pt>
    <dgm:pt modelId="{9E0ACD38-6821-4D02-88E0-883860C692B9}" type="pres">
      <dgm:prSet presAssocID="{2758C7A3-D5B6-4013-9BD5-EB2CDC8DA3D3}" presName="compNode" presStyleCnt="0"/>
      <dgm:spPr/>
    </dgm:pt>
    <dgm:pt modelId="{42728E64-207F-4879-B65A-600A9EAEF9D6}" type="pres">
      <dgm:prSet presAssocID="{2758C7A3-D5B6-4013-9BD5-EB2CDC8DA3D3}" presName="bgRect" presStyleLbl="bgShp" presStyleIdx="2" presStyleCnt="6"/>
      <dgm:spPr/>
    </dgm:pt>
    <dgm:pt modelId="{EE6FD7B0-55EC-4298-8A33-BE785DCAB244}" type="pres">
      <dgm:prSet presAssocID="{2758C7A3-D5B6-4013-9BD5-EB2CDC8DA3D3}"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Books"/>
        </a:ext>
      </dgm:extLst>
    </dgm:pt>
    <dgm:pt modelId="{7062F4E1-1216-4AE1-8C19-B3296603A54B}" type="pres">
      <dgm:prSet presAssocID="{2758C7A3-D5B6-4013-9BD5-EB2CDC8DA3D3}" presName="spaceRect" presStyleCnt="0"/>
      <dgm:spPr/>
    </dgm:pt>
    <dgm:pt modelId="{19B1A9A6-4739-40FB-8369-33D19AA12DF3}" type="pres">
      <dgm:prSet presAssocID="{2758C7A3-D5B6-4013-9BD5-EB2CDC8DA3D3}" presName="parTx" presStyleLbl="revTx" presStyleIdx="2" presStyleCnt="6">
        <dgm:presLayoutVars>
          <dgm:chMax val="0"/>
          <dgm:chPref val="0"/>
        </dgm:presLayoutVars>
      </dgm:prSet>
      <dgm:spPr/>
    </dgm:pt>
    <dgm:pt modelId="{D3C8EBFA-1F26-4728-851F-135BECCB4AED}" type="pres">
      <dgm:prSet presAssocID="{122EEA2E-D36D-4C7C-A7BC-C8C23A6FB53F}" presName="sibTrans" presStyleCnt="0"/>
      <dgm:spPr/>
    </dgm:pt>
    <dgm:pt modelId="{BC61D548-B321-4714-9377-6770F02A2F16}" type="pres">
      <dgm:prSet presAssocID="{A9AE0C59-3427-42EF-A0ED-800C9A588E89}" presName="compNode" presStyleCnt="0"/>
      <dgm:spPr/>
    </dgm:pt>
    <dgm:pt modelId="{991157DD-11FC-4305-9CD1-BFAD27547B67}" type="pres">
      <dgm:prSet presAssocID="{A9AE0C59-3427-42EF-A0ED-800C9A588E89}" presName="bgRect" presStyleLbl="bgShp" presStyleIdx="3" presStyleCnt="6"/>
      <dgm:spPr/>
    </dgm:pt>
    <dgm:pt modelId="{A08180C4-60F0-4D32-992B-F8D391E9DBFC}" type="pres">
      <dgm:prSet presAssocID="{A9AE0C59-3427-42EF-A0ED-800C9A588E89}"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Chat"/>
        </a:ext>
      </dgm:extLst>
    </dgm:pt>
    <dgm:pt modelId="{6EC4D45F-2BAC-44D5-B97B-28C5905D92DF}" type="pres">
      <dgm:prSet presAssocID="{A9AE0C59-3427-42EF-A0ED-800C9A588E89}" presName="spaceRect" presStyleCnt="0"/>
      <dgm:spPr/>
    </dgm:pt>
    <dgm:pt modelId="{D0169846-67AF-4586-9D0C-92E84FD22FB5}" type="pres">
      <dgm:prSet presAssocID="{A9AE0C59-3427-42EF-A0ED-800C9A588E89}" presName="parTx" presStyleLbl="revTx" presStyleIdx="3" presStyleCnt="6">
        <dgm:presLayoutVars>
          <dgm:chMax val="0"/>
          <dgm:chPref val="0"/>
        </dgm:presLayoutVars>
      </dgm:prSet>
      <dgm:spPr/>
    </dgm:pt>
    <dgm:pt modelId="{1EF7A55F-3F3F-48E6-8581-50EF247A40A7}" type="pres">
      <dgm:prSet presAssocID="{F1DD7A87-AFEA-40CC-96FD-87632D3D88E4}" presName="sibTrans" presStyleCnt="0"/>
      <dgm:spPr/>
    </dgm:pt>
    <dgm:pt modelId="{2438AD89-9A43-4C25-967A-C6C13C7BAC1B}" type="pres">
      <dgm:prSet presAssocID="{25D0325D-E8EB-47E2-A579-77BB708E0000}" presName="compNode" presStyleCnt="0"/>
      <dgm:spPr/>
    </dgm:pt>
    <dgm:pt modelId="{6D9E179E-8535-4C1E-BAD8-39AF4B2E574E}" type="pres">
      <dgm:prSet presAssocID="{25D0325D-E8EB-47E2-A579-77BB708E0000}" presName="bgRect" presStyleLbl="bgShp" presStyleIdx="4" presStyleCnt="6"/>
      <dgm:spPr/>
    </dgm:pt>
    <dgm:pt modelId="{3572730A-A246-40E8-904E-A4DAE95345D8}" type="pres">
      <dgm:prSet presAssocID="{25D0325D-E8EB-47E2-A579-77BB708E0000}"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Cheers"/>
        </a:ext>
      </dgm:extLst>
    </dgm:pt>
    <dgm:pt modelId="{03EDE045-967B-4A47-B719-74D803C78EF4}" type="pres">
      <dgm:prSet presAssocID="{25D0325D-E8EB-47E2-A579-77BB708E0000}" presName="spaceRect" presStyleCnt="0"/>
      <dgm:spPr/>
    </dgm:pt>
    <dgm:pt modelId="{982C6C5A-E90E-441D-9F44-1A26601CE66F}" type="pres">
      <dgm:prSet presAssocID="{25D0325D-E8EB-47E2-A579-77BB708E0000}" presName="parTx" presStyleLbl="revTx" presStyleIdx="4" presStyleCnt="6">
        <dgm:presLayoutVars>
          <dgm:chMax val="0"/>
          <dgm:chPref val="0"/>
        </dgm:presLayoutVars>
      </dgm:prSet>
      <dgm:spPr/>
    </dgm:pt>
    <dgm:pt modelId="{F0488EB2-C09D-4B54-A1CB-0AFA16544678}" type="pres">
      <dgm:prSet presAssocID="{84B97ECA-CF21-4147-9D9A-A358821211E2}" presName="sibTrans" presStyleCnt="0"/>
      <dgm:spPr/>
    </dgm:pt>
    <dgm:pt modelId="{DD3ADEC8-1977-4524-9307-A843F41740A6}" type="pres">
      <dgm:prSet presAssocID="{55E86A8B-70C4-4A6F-88B7-6822CE7B25F9}" presName="compNode" presStyleCnt="0"/>
      <dgm:spPr/>
    </dgm:pt>
    <dgm:pt modelId="{55750AD6-F572-4A81-8C6B-B43E28754535}" type="pres">
      <dgm:prSet presAssocID="{55E86A8B-70C4-4A6F-88B7-6822CE7B25F9}" presName="bgRect" presStyleLbl="bgShp" presStyleIdx="5" presStyleCnt="6"/>
      <dgm:spPr/>
    </dgm:pt>
    <dgm:pt modelId="{42F31CF3-1C2D-413E-9006-473E6E6857E6}" type="pres">
      <dgm:prSet presAssocID="{55E86A8B-70C4-4A6F-88B7-6822CE7B25F9}"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Upward trend"/>
        </a:ext>
      </dgm:extLst>
    </dgm:pt>
    <dgm:pt modelId="{5AB02F07-6E81-4372-8772-33B402E98439}" type="pres">
      <dgm:prSet presAssocID="{55E86A8B-70C4-4A6F-88B7-6822CE7B25F9}" presName="spaceRect" presStyleCnt="0"/>
      <dgm:spPr/>
    </dgm:pt>
    <dgm:pt modelId="{D565B4E0-D8CB-48C3-B9C0-3EF74A62739B}" type="pres">
      <dgm:prSet presAssocID="{55E86A8B-70C4-4A6F-88B7-6822CE7B25F9}" presName="parTx" presStyleLbl="revTx" presStyleIdx="5" presStyleCnt="6">
        <dgm:presLayoutVars>
          <dgm:chMax val="0"/>
          <dgm:chPref val="0"/>
        </dgm:presLayoutVars>
      </dgm:prSet>
      <dgm:spPr/>
    </dgm:pt>
  </dgm:ptLst>
  <dgm:cxnLst>
    <dgm:cxn modelId="{9EBBEB21-0BBA-4851-8A96-E4BC09170873}" type="presOf" srcId="{A9AE0C59-3427-42EF-A0ED-800C9A588E89}" destId="{D0169846-67AF-4586-9D0C-92E84FD22FB5}" srcOrd="0" destOrd="0" presId="urn:microsoft.com/office/officeart/2018/2/layout/IconVerticalSolidList"/>
    <dgm:cxn modelId="{809EA822-6905-4810-86BB-DE7AB400B87E}" type="presOf" srcId="{97F3B218-A359-472D-A957-BF2FC12CA256}" destId="{2787CDA0-BC58-46ED-8C8F-9791C9519F75}" srcOrd="0" destOrd="0" presId="urn:microsoft.com/office/officeart/2018/2/layout/IconVerticalSolidList"/>
    <dgm:cxn modelId="{2B0ECF43-01FC-4324-8333-81FE7A77422F}" srcId="{2CC9A439-2B10-42DA-87D2-75519A2101E5}" destId="{A2474411-D9C3-4A4A-A85D-5819C0C50006}" srcOrd="0" destOrd="0" parTransId="{678A88A1-1D5B-4ADF-944E-620E4220C748}" sibTransId="{6147F01A-A40E-4B7F-A2B5-9A5FE18BE20B}"/>
    <dgm:cxn modelId="{FD1DD668-9F72-45F8-8513-7F397E19980E}" type="presOf" srcId="{55E86A8B-70C4-4A6F-88B7-6822CE7B25F9}" destId="{D565B4E0-D8CB-48C3-B9C0-3EF74A62739B}" srcOrd="0" destOrd="0" presId="urn:microsoft.com/office/officeart/2018/2/layout/IconVerticalSolidList"/>
    <dgm:cxn modelId="{83EBB96E-A07A-4356-8189-06F68348F5DA}" srcId="{2CC9A439-2B10-42DA-87D2-75519A2101E5}" destId="{2758C7A3-D5B6-4013-9BD5-EB2CDC8DA3D3}" srcOrd="2" destOrd="0" parTransId="{8679528E-CB23-4DC4-B22B-4702C582BF7F}" sibTransId="{122EEA2E-D36D-4C7C-A7BC-C8C23A6FB53F}"/>
    <dgm:cxn modelId="{A0B92F6F-4710-4D4A-9964-452939F35F44}" srcId="{2CC9A439-2B10-42DA-87D2-75519A2101E5}" destId="{A9AE0C59-3427-42EF-A0ED-800C9A588E89}" srcOrd="3" destOrd="0" parTransId="{1A4AE589-317D-42B6-B011-602731910FA7}" sibTransId="{F1DD7A87-AFEA-40CC-96FD-87632D3D88E4}"/>
    <dgm:cxn modelId="{5161FE51-1B18-41BC-B3AA-D66812307AD1}" srcId="{2CC9A439-2B10-42DA-87D2-75519A2101E5}" destId="{55E86A8B-70C4-4A6F-88B7-6822CE7B25F9}" srcOrd="5" destOrd="0" parTransId="{B6FEEC9E-FAEA-41B7-9650-1E14B36BF130}" sibTransId="{001B273A-F4E0-4A42-88E3-159AA3A4131B}"/>
    <dgm:cxn modelId="{E5F59481-57B3-4EB3-80C0-7AF219DA862E}" srcId="{2CC9A439-2B10-42DA-87D2-75519A2101E5}" destId="{25D0325D-E8EB-47E2-A579-77BB708E0000}" srcOrd="4" destOrd="0" parTransId="{B5EEB71C-65DF-4398-9D0A-B662DE3EDDB2}" sibTransId="{84B97ECA-CF21-4147-9D9A-A358821211E2}"/>
    <dgm:cxn modelId="{B5652BB1-51D3-47B8-9B63-D4B2AA2C3F96}" type="presOf" srcId="{25D0325D-E8EB-47E2-A579-77BB708E0000}" destId="{982C6C5A-E90E-441D-9F44-1A26601CE66F}" srcOrd="0" destOrd="0" presId="urn:microsoft.com/office/officeart/2018/2/layout/IconVerticalSolidList"/>
    <dgm:cxn modelId="{642897B8-734A-449B-B251-6F3CDF74C128}" srcId="{2CC9A439-2B10-42DA-87D2-75519A2101E5}" destId="{97F3B218-A359-472D-A957-BF2FC12CA256}" srcOrd="1" destOrd="0" parTransId="{DEDC6168-5FEB-449F-A835-69C511DE5D6B}" sibTransId="{62C7AEC5-CC36-4B8D-9C91-CA339990C2B0}"/>
    <dgm:cxn modelId="{768B80B9-54EB-4016-B0A7-27EBFFA158DD}" type="presOf" srcId="{A2474411-D9C3-4A4A-A85D-5819C0C50006}" destId="{8DCDE7B5-87CF-4D34-8741-2B79D90E09EA}" srcOrd="0" destOrd="0" presId="urn:microsoft.com/office/officeart/2018/2/layout/IconVerticalSolidList"/>
    <dgm:cxn modelId="{63A8AFFB-BB56-4FC1-9F7E-E19DB1D65FD4}" type="presOf" srcId="{2758C7A3-D5B6-4013-9BD5-EB2CDC8DA3D3}" destId="{19B1A9A6-4739-40FB-8369-33D19AA12DF3}" srcOrd="0" destOrd="0" presId="urn:microsoft.com/office/officeart/2018/2/layout/IconVerticalSolidList"/>
    <dgm:cxn modelId="{01AF1AFF-F286-4260-B348-994DF0E5324F}" type="presOf" srcId="{2CC9A439-2B10-42DA-87D2-75519A2101E5}" destId="{9F3F1374-3D70-46E6-85D9-8B35AF7D3E09}" srcOrd="0" destOrd="0" presId="urn:microsoft.com/office/officeart/2018/2/layout/IconVerticalSolidList"/>
    <dgm:cxn modelId="{62145DAC-FDE3-451A-A411-EB86913B37C0}" type="presParOf" srcId="{9F3F1374-3D70-46E6-85D9-8B35AF7D3E09}" destId="{22448A56-5F7B-4341-95C5-2D5DEB42D652}" srcOrd="0" destOrd="0" presId="urn:microsoft.com/office/officeart/2018/2/layout/IconVerticalSolidList"/>
    <dgm:cxn modelId="{6146F3D1-BF05-483D-8FE4-C700624A587F}" type="presParOf" srcId="{22448A56-5F7B-4341-95C5-2D5DEB42D652}" destId="{3A9C1B8F-6A8E-48A1-B2C9-391C77EA2FF4}" srcOrd="0" destOrd="0" presId="urn:microsoft.com/office/officeart/2018/2/layout/IconVerticalSolidList"/>
    <dgm:cxn modelId="{89193E2B-B32E-4A47-BFC8-D7FB990617DD}" type="presParOf" srcId="{22448A56-5F7B-4341-95C5-2D5DEB42D652}" destId="{1C6D579D-F1EC-4CE8-98A5-67C65869937A}" srcOrd="1" destOrd="0" presId="urn:microsoft.com/office/officeart/2018/2/layout/IconVerticalSolidList"/>
    <dgm:cxn modelId="{77A25BD9-5EDE-46FA-A5E4-14421175B84E}" type="presParOf" srcId="{22448A56-5F7B-4341-95C5-2D5DEB42D652}" destId="{89617E46-E6CB-4F7B-AC29-8225F8C27751}" srcOrd="2" destOrd="0" presId="urn:microsoft.com/office/officeart/2018/2/layout/IconVerticalSolidList"/>
    <dgm:cxn modelId="{40AB9899-A186-49E9-86E7-096375293920}" type="presParOf" srcId="{22448A56-5F7B-4341-95C5-2D5DEB42D652}" destId="{8DCDE7B5-87CF-4D34-8741-2B79D90E09EA}" srcOrd="3" destOrd="0" presId="urn:microsoft.com/office/officeart/2018/2/layout/IconVerticalSolidList"/>
    <dgm:cxn modelId="{E759C466-50FF-46E8-8EBC-283DB40AADAF}" type="presParOf" srcId="{9F3F1374-3D70-46E6-85D9-8B35AF7D3E09}" destId="{660595FF-67AD-4A66-B2E5-74D880EBAB94}" srcOrd="1" destOrd="0" presId="urn:microsoft.com/office/officeart/2018/2/layout/IconVerticalSolidList"/>
    <dgm:cxn modelId="{CBF9B438-E241-40A5-9386-462F15EEE831}" type="presParOf" srcId="{9F3F1374-3D70-46E6-85D9-8B35AF7D3E09}" destId="{433A3C1A-8A86-4D96-947C-2145AD0D187F}" srcOrd="2" destOrd="0" presId="urn:microsoft.com/office/officeart/2018/2/layout/IconVerticalSolidList"/>
    <dgm:cxn modelId="{A52A0B82-AB92-4C48-98FC-9377046380CB}" type="presParOf" srcId="{433A3C1A-8A86-4D96-947C-2145AD0D187F}" destId="{C9312CC8-B6CD-4F5F-83FE-377CE85F8B0A}" srcOrd="0" destOrd="0" presId="urn:microsoft.com/office/officeart/2018/2/layout/IconVerticalSolidList"/>
    <dgm:cxn modelId="{CB8053D2-1935-4F7A-9320-1A655454BBB4}" type="presParOf" srcId="{433A3C1A-8A86-4D96-947C-2145AD0D187F}" destId="{B5C13C28-50FA-48CB-A48B-685A449AE812}" srcOrd="1" destOrd="0" presId="urn:microsoft.com/office/officeart/2018/2/layout/IconVerticalSolidList"/>
    <dgm:cxn modelId="{D721EBA9-2559-4B50-9C3C-443165C2AA43}" type="presParOf" srcId="{433A3C1A-8A86-4D96-947C-2145AD0D187F}" destId="{DA16DBD9-3F2B-4827-913B-9D26A9CA6F31}" srcOrd="2" destOrd="0" presId="urn:microsoft.com/office/officeart/2018/2/layout/IconVerticalSolidList"/>
    <dgm:cxn modelId="{D7067CEA-0A97-4EA3-8B81-2D6FC78771A8}" type="presParOf" srcId="{433A3C1A-8A86-4D96-947C-2145AD0D187F}" destId="{2787CDA0-BC58-46ED-8C8F-9791C9519F75}" srcOrd="3" destOrd="0" presId="urn:microsoft.com/office/officeart/2018/2/layout/IconVerticalSolidList"/>
    <dgm:cxn modelId="{DCD49B5E-4E4C-4077-8F90-BACE56809320}" type="presParOf" srcId="{9F3F1374-3D70-46E6-85D9-8B35AF7D3E09}" destId="{E2AA91F8-AB67-465B-9831-E534F7048B05}" srcOrd="3" destOrd="0" presId="urn:microsoft.com/office/officeart/2018/2/layout/IconVerticalSolidList"/>
    <dgm:cxn modelId="{DB3F4A8F-65B4-44BC-9FAF-81C98C8A9687}" type="presParOf" srcId="{9F3F1374-3D70-46E6-85D9-8B35AF7D3E09}" destId="{9E0ACD38-6821-4D02-88E0-883860C692B9}" srcOrd="4" destOrd="0" presId="urn:microsoft.com/office/officeart/2018/2/layout/IconVerticalSolidList"/>
    <dgm:cxn modelId="{6349B372-EAD5-43AA-9F4A-76650BED06E6}" type="presParOf" srcId="{9E0ACD38-6821-4D02-88E0-883860C692B9}" destId="{42728E64-207F-4879-B65A-600A9EAEF9D6}" srcOrd="0" destOrd="0" presId="urn:microsoft.com/office/officeart/2018/2/layout/IconVerticalSolidList"/>
    <dgm:cxn modelId="{51638EE0-E4B9-47DB-8C40-84CE6A0AB155}" type="presParOf" srcId="{9E0ACD38-6821-4D02-88E0-883860C692B9}" destId="{EE6FD7B0-55EC-4298-8A33-BE785DCAB244}" srcOrd="1" destOrd="0" presId="urn:microsoft.com/office/officeart/2018/2/layout/IconVerticalSolidList"/>
    <dgm:cxn modelId="{332F2B3E-D601-4557-8A9C-90BBF82EA20D}" type="presParOf" srcId="{9E0ACD38-6821-4D02-88E0-883860C692B9}" destId="{7062F4E1-1216-4AE1-8C19-B3296603A54B}" srcOrd="2" destOrd="0" presId="urn:microsoft.com/office/officeart/2018/2/layout/IconVerticalSolidList"/>
    <dgm:cxn modelId="{53528F69-9BE7-4CF0-81B4-00612CBF6D52}" type="presParOf" srcId="{9E0ACD38-6821-4D02-88E0-883860C692B9}" destId="{19B1A9A6-4739-40FB-8369-33D19AA12DF3}" srcOrd="3" destOrd="0" presId="urn:microsoft.com/office/officeart/2018/2/layout/IconVerticalSolidList"/>
    <dgm:cxn modelId="{A506659C-2BFB-4724-BF79-AC2EF7FC44FF}" type="presParOf" srcId="{9F3F1374-3D70-46E6-85D9-8B35AF7D3E09}" destId="{D3C8EBFA-1F26-4728-851F-135BECCB4AED}" srcOrd="5" destOrd="0" presId="urn:microsoft.com/office/officeart/2018/2/layout/IconVerticalSolidList"/>
    <dgm:cxn modelId="{288DA443-B544-45C4-966C-208C4D570552}" type="presParOf" srcId="{9F3F1374-3D70-46E6-85D9-8B35AF7D3E09}" destId="{BC61D548-B321-4714-9377-6770F02A2F16}" srcOrd="6" destOrd="0" presId="urn:microsoft.com/office/officeart/2018/2/layout/IconVerticalSolidList"/>
    <dgm:cxn modelId="{A4A30F12-4D34-4CD2-A39C-64CAB94EFFE2}" type="presParOf" srcId="{BC61D548-B321-4714-9377-6770F02A2F16}" destId="{991157DD-11FC-4305-9CD1-BFAD27547B67}" srcOrd="0" destOrd="0" presId="urn:microsoft.com/office/officeart/2018/2/layout/IconVerticalSolidList"/>
    <dgm:cxn modelId="{8D890E77-BCC6-4F5D-8F89-EDE2FEEE2FCB}" type="presParOf" srcId="{BC61D548-B321-4714-9377-6770F02A2F16}" destId="{A08180C4-60F0-4D32-992B-F8D391E9DBFC}" srcOrd="1" destOrd="0" presId="urn:microsoft.com/office/officeart/2018/2/layout/IconVerticalSolidList"/>
    <dgm:cxn modelId="{BEADD1E3-EC79-4D64-8351-9458A2EFA537}" type="presParOf" srcId="{BC61D548-B321-4714-9377-6770F02A2F16}" destId="{6EC4D45F-2BAC-44D5-B97B-28C5905D92DF}" srcOrd="2" destOrd="0" presId="urn:microsoft.com/office/officeart/2018/2/layout/IconVerticalSolidList"/>
    <dgm:cxn modelId="{F7479F55-6C62-4251-AFAC-4457A997C328}" type="presParOf" srcId="{BC61D548-B321-4714-9377-6770F02A2F16}" destId="{D0169846-67AF-4586-9D0C-92E84FD22FB5}" srcOrd="3" destOrd="0" presId="urn:microsoft.com/office/officeart/2018/2/layout/IconVerticalSolidList"/>
    <dgm:cxn modelId="{57876FC8-2DA5-43A9-A6C3-78543E3D8A9B}" type="presParOf" srcId="{9F3F1374-3D70-46E6-85D9-8B35AF7D3E09}" destId="{1EF7A55F-3F3F-48E6-8581-50EF247A40A7}" srcOrd="7" destOrd="0" presId="urn:microsoft.com/office/officeart/2018/2/layout/IconVerticalSolidList"/>
    <dgm:cxn modelId="{AF6C032C-2C74-44F6-84DF-1D053E6C42F3}" type="presParOf" srcId="{9F3F1374-3D70-46E6-85D9-8B35AF7D3E09}" destId="{2438AD89-9A43-4C25-967A-C6C13C7BAC1B}" srcOrd="8" destOrd="0" presId="urn:microsoft.com/office/officeart/2018/2/layout/IconVerticalSolidList"/>
    <dgm:cxn modelId="{C442C242-0E9B-4EC9-B1AA-85738171C2F0}" type="presParOf" srcId="{2438AD89-9A43-4C25-967A-C6C13C7BAC1B}" destId="{6D9E179E-8535-4C1E-BAD8-39AF4B2E574E}" srcOrd="0" destOrd="0" presId="urn:microsoft.com/office/officeart/2018/2/layout/IconVerticalSolidList"/>
    <dgm:cxn modelId="{97EB47BD-5F65-4C48-8A90-157B3413B397}" type="presParOf" srcId="{2438AD89-9A43-4C25-967A-C6C13C7BAC1B}" destId="{3572730A-A246-40E8-904E-A4DAE95345D8}" srcOrd="1" destOrd="0" presId="urn:microsoft.com/office/officeart/2018/2/layout/IconVerticalSolidList"/>
    <dgm:cxn modelId="{21EC2368-94C1-4F41-AFEB-895313DDF320}" type="presParOf" srcId="{2438AD89-9A43-4C25-967A-C6C13C7BAC1B}" destId="{03EDE045-967B-4A47-B719-74D803C78EF4}" srcOrd="2" destOrd="0" presId="urn:microsoft.com/office/officeart/2018/2/layout/IconVerticalSolidList"/>
    <dgm:cxn modelId="{572191D6-CE0A-448E-86D6-4D0C2ABFEFFA}" type="presParOf" srcId="{2438AD89-9A43-4C25-967A-C6C13C7BAC1B}" destId="{982C6C5A-E90E-441D-9F44-1A26601CE66F}" srcOrd="3" destOrd="0" presId="urn:microsoft.com/office/officeart/2018/2/layout/IconVerticalSolidList"/>
    <dgm:cxn modelId="{33E59EDC-640D-4972-9ECC-322F9F036675}" type="presParOf" srcId="{9F3F1374-3D70-46E6-85D9-8B35AF7D3E09}" destId="{F0488EB2-C09D-4B54-A1CB-0AFA16544678}" srcOrd="9" destOrd="0" presId="urn:microsoft.com/office/officeart/2018/2/layout/IconVerticalSolidList"/>
    <dgm:cxn modelId="{402A9F6C-0E11-45B0-9220-ADF24F880ED6}" type="presParOf" srcId="{9F3F1374-3D70-46E6-85D9-8B35AF7D3E09}" destId="{DD3ADEC8-1977-4524-9307-A843F41740A6}" srcOrd="10" destOrd="0" presId="urn:microsoft.com/office/officeart/2018/2/layout/IconVerticalSolidList"/>
    <dgm:cxn modelId="{BF7705C1-C17D-4D1B-9E7A-55C47A46AB95}" type="presParOf" srcId="{DD3ADEC8-1977-4524-9307-A843F41740A6}" destId="{55750AD6-F572-4A81-8C6B-B43E28754535}" srcOrd="0" destOrd="0" presId="urn:microsoft.com/office/officeart/2018/2/layout/IconVerticalSolidList"/>
    <dgm:cxn modelId="{DA71766B-8251-4D96-B0E8-13D9D7A69F5F}" type="presParOf" srcId="{DD3ADEC8-1977-4524-9307-A843F41740A6}" destId="{42F31CF3-1C2D-413E-9006-473E6E6857E6}" srcOrd="1" destOrd="0" presId="urn:microsoft.com/office/officeart/2018/2/layout/IconVerticalSolidList"/>
    <dgm:cxn modelId="{5979FB24-C42D-4DC3-B5CA-13245B81F4FC}" type="presParOf" srcId="{DD3ADEC8-1977-4524-9307-A843F41740A6}" destId="{5AB02F07-6E81-4372-8772-33B402E98439}" srcOrd="2" destOrd="0" presId="urn:microsoft.com/office/officeart/2018/2/layout/IconVerticalSolidList"/>
    <dgm:cxn modelId="{4591BE19-AC92-4BEA-9882-5068890E83EC}" type="presParOf" srcId="{DD3ADEC8-1977-4524-9307-A843F41740A6}" destId="{D565B4E0-D8CB-48C3-B9C0-3EF74A62739B}"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F972724-BDF2-4F86-AA33-1034235427D9}" type="doc">
      <dgm:prSet loTypeId="urn:microsoft.com/office/officeart/2018/2/layout/IconCircleList" loCatId="icon" qsTypeId="urn:microsoft.com/office/officeart/2005/8/quickstyle/simple1" qsCatId="simple" csTypeId="urn:microsoft.com/office/officeart/2018/5/colors/Iconchunking_coloredtext_accent0_3" csCatId="mainScheme" phldr="1"/>
      <dgm:spPr/>
      <dgm:t>
        <a:bodyPr/>
        <a:lstStyle/>
        <a:p>
          <a:endParaRPr lang="en-US"/>
        </a:p>
      </dgm:t>
    </dgm:pt>
    <dgm:pt modelId="{5E4DE4B5-A388-4946-BFCE-D118C1270C53}">
      <dgm:prSet/>
      <dgm:spPr/>
      <dgm:t>
        <a:bodyPr/>
        <a:lstStyle/>
        <a:p>
          <a:pPr>
            <a:lnSpc>
              <a:spcPct val="100000"/>
            </a:lnSpc>
          </a:pPr>
          <a:r>
            <a:rPr lang="en-US"/>
            <a:t>Forefront of patient care, with direct interactions, making their active involvement vital.</a:t>
          </a:r>
        </a:p>
      </dgm:t>
    </dgm:pt>
    <dgm:pt modelId="{34CDFD3B-AF46-4CCB-8B9B-38DD39A6C028}" type="parTrans" cxnId="{45B97CFC-102A-4DF4-953C-B3C1972007CE}">
      <dgm:prSet/>
      <dgm:spPr/>
      <dgm:t>
        <a:bodyPr/>
        <a:lstStyle/>
        <a:p>
          <a:endParaRPr lang="en-US"/>
        </a:p>
      </dgm:t>
    </dgm:pt>
    <dgm:pt modelId="{F935A596-DCF2-43B6-AFD3-69A880B067F9}" type="sibTrans" cxnId="{45B97CFC-102A-4DF4-953C-B3C1972007CE}">
      <dgm:prSet/>
      <dgm:spPr/>
      <dgm:t>
        <a:bodyPr/>
        <a:lstStyle/>
        <a:p>
          <a:pPr>
            <a:lnSpc>
              <a:spcPct val="100000"/>
            </a:lnSpc>
          </a:pPr>
          <a:endParaRPr lang="en-US"/>
        </a:p>
      </dgm:t>
    </dgm:pt>
    <dgm:pt modelId="{CD2C7909-6A2F-462F-A138-ACACCAF0118C}">
      <dgm:prSet/>
      <dgm:spPr/>
      <dgm:t>
        <a:bodyPr/>
        <a:lstStyle/>
        <a:p>
          <a:pPr>
            <a:lnSpc>
              <a:spcPct val="100000"/>
            </a:lnSpc>
          </a:pPr>
          <a:r>
            <a:rPr lang="en-US"/>
            <a:t>Timely intervention is critical for preventing health issues from becoming critical.</a:t>
          </a:r>
        </a:p>
      </dgm:t>
    </dgm:pt>
    <dgm:pt modelId="{00549D33-5988-43AA-98B0-F7E05F5364F7}" type="parTrans" cxnId="{B742E0AE-496F-429A-860C-3A6014A4BD3A}">
      <dgm:prSet/>
      <dgm:spPr/>
      <dgm:t>
        <a:bodyPr/>
        <a:lstStyle/>
        <a:p>
          <a:endParaRPr lang="en-US"/>
        </a:p>
      </dgm:t>
    </dgm:pt>
    <dgm:pt modelId="{2F8D1851-2DB4-4AFE-B5C9-41CB41FAD7AF}" type="sibTrans" cxnId="{B742E0AE-496F-429A-860C-3A6014A4BD3A}">
      <dgm:prSet/>
      <dgm:spPr/>
      <dgm:t>
        <a:bodyPr/>
        <a:lstStyle/>
        <a:p>
          <a:pPr>
            <a:lnSpc>
              <a:spcPct val="100000"/>
            </a:lnSpc>
          </a:pPr>
          <a:endParaRPr lang="en-US"/>
        </a:p>
      </dgm:t>
    </dgm:pt>
    <dgm:pt modelId="{01DA525A-0CF3-4F4E-8B24-BD1886F51FFF}">
      <dgm:prSet/>
      <dgm:spPr/>
      <dgm:t>
        <a:bodyPr/>
        <a:lstStyle/>
        <a:p>
          <a:pPr>
            <a:lnSpc>
              <a:spcPct val="100000"/>
            </a:lnSpc>
          </a:pPr>
          <a:r>
            <a:rPr lang="en-US"/>
            <a:t>Champions of enhanced patient care</a:t>
          </a:r>
        </a:p>
      </dgm:t>
    </dgm:pt>
    <dgm:pt modelId="{73C7D8EE-02D6-4D51-AEFF-944CD54C8FA1}" type="parTrans" cxnId="{6365FE6D-39B4-4158-A514-842A2F3D00DF}">
      <dgm:prSet/>
      <dgm:spPr/>
      <dgm:t>
        <a:bodyPr/>
        <a:lstStyle/>
        <a:p>
          <a:endParaRPr lang="en-US"/>
        </a:p>
      </dgm:t>
    </dgm:pt>
    <dgm:pt modelId="{F54DA385-F12D-4DB6-80C3-22CF81CFC2F5}" type="sibTrans" cxnId="{6365FE6D-39B4-4158-A514-842A2F3D00DF}">
      <dgm:prSet/>
      <dgm:spPr/>
      <dgm:t>
        <a:bodyPr/>
        <a:lstStyle/>
        <a:p>
          <a:pPr>
            <a:lnSpc>
              <a:spcPct val="100000"/>
            </a:lnSpc>
          </a:pPr>
          <a:endParaRPr lang="en-US"/>
        </a:p>
      </dgm:t>
    </dgm:pt>
    <dgm:pt modelId="{F8903644-A843-4D3F-B63B-91714F20C243}">
      <dgm:prSet/>
      <dgm:spPr/>
      <dgm:t>
        <a:bodyPr/>
        <a:lstStyle/>
        <a:p>
          <a:pPr>
            <a:lnSpc>
              <a:spcPct val="100000"/>
            </a:lnSpc>
          </a:pPr>
          <a:r>
            <a:rPr lang="en-US"/>
            <a:t>Positive contributions </a:t>
          </a:r>
        </a:p>
      </dgm:t>
    </dgm:pt>
    <dgm:pt modelId="{949A2816-43F1-4008-8A10-8A62D8C0F3A8}" type="parTrans" cxnId="{178DFBFE-49BD-4D85-8D2E-3544497B88C0}">
      <dgm:prSet/>
      <dgm:spPr/>
      <dgm:t>
        <a:bodyPr/>
        <a:lstStyle/>
        <a:p>
          <a:endParaRPr lang="en-US"/>
        </a:p>
      </dgm:t>
    </dgm:pt>
    <dgm:pt modelId="{15EA14C1-0B48-4E69-AB80-450339CEA2B6}" type="sibTrans" cxnId="{178DFBFE-49BD-4D85-8D2E-3544497B88C0}">
      <dgm:prSet/>
      <dgm:spPr/>
      <dgm:t>
        <a:bodyPr/>
        <a:lstStyle/>
        <a:p>
          <a:endParaRPr lang="en-US"/>
        </a:p>
      </dgm:t>
    </dgm:pt>
    <dgm:pt modelId="{2C2C7102-D1AE-46A6-85DF-27322F8A163A}" type="pres">
      <dgm:prSet presAssocID="{0F972724-BDF2-4F86-AA33-1034235427D9}" presName="root" presStyleCnt="0">
        <dgm:presLayoutVars>
          <dgm:dir/>
          <dgm:resizeHandles val="exact"/>
        </dgm:presLayoutVars>
      </dgm:prSet>
      <dgm:spPr/>
    </dgm:pt>
    <dgm:pt modelId="{4BFC2DAE-9EC9-4D63-82B1-7353B1702F74}" type="pres">
      <dgm:prSet presAssocID="{0F972724-BDF2-4F86-AA33-1034235427D9}" presName="container" presStyleCnt="0">
        <dgm:presLayoutVars>
          <dgm:dir/>
          <dgm:resizeHandles val="exact"/>
        </dgm:presLayoutVars>
      </dgm:prSet>
      <dgm:spPr/>
    </dgm:pt>
    <dgm:pt modelId="{3C6299B3-3C77-4475-B34C-2FE83BA9C94E}" type="pres">
      <dgm:prSet presAssocID="{5E4DE4B5-A388-4946-BFCE-D118C1270C53}" presName="compNode" presStyleCnt="0"/>
      <dgm:spPr/>
    </dgm:pt>
    <dgm:pt modelId="{3F8D527E-38AA-4035-8121-74467F853A66}" type="pres">
      <dgm:prSet presAssocID="{5E4DE4B5-A388-4946-BFCE-D118C1270C53}" presName="iconBgRect" presStyleLbl="bgShp" presStyleIdx="0" presStyleCnt="4"/>
      <dgm:spPr/>
    </dgm:pt>
    <dgm:pt modelId="{867C70E9-2158-46BF-B86A-4CB0239ADA8F}" type="pres">
      <dgm:prSet presAssocID="{5E4DE4B5-A388-4946-BFCE-D118C1270C53}"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ctor"/>
        </a:ext>
      </dgm:extLst>
    </dgm:pt>
    <dgm:pt modelId="{2D6E6054-19CD-4BC5-BBA9-B63812C8955A}" type="pres">
      <dgm:prSet presAssocID="{5E4DE4B5-A388-4946-BFCE-D118C1270C53}" presName="spaceRect" presStyleCnt="0"/>
      <dgm:spPr/>
    </dgm:pt>
    <dgm:pt modelId="{058CD509-CDCF-4D06-9E94-1B03DAA625AC}" type="pres">
      <dgm:prSet presAssocID="{5E4DE4B5-A388-4946-BFCE-D118C1270C53}" presName="textRect" presStyleLbl="revTx" presStyleIdx="0" presStyleCnt="4">
        <dgm:presLayoutVars>
          <dgm:chMax val="1"/>
          <dgm:chPref val="1"/>
        </dgm:presLayoutVars>
      </dgm:prSet>
      <dgm:spPr/>
    </dgm:pt>
    <dgm:pt modelId="{5CA26DCF-8193-45D7-B7B5-CCBD8884DC28}" type="pres">
      <dgm:prSet presAssocID="{F935A596-DCF2-43B6-AFD3-69A880B067F9}" presName="sibTrans" presStyleLbl="sibTrans2D1" presStyleIdx="0" presStyleCnt="0"/>
      <dgm:spPr/>
    </dgm:pt>
    <dgm:pt modelId="{0DE0E26A-9038-421A-A277-BB09979B40BE}" type="pres">
      <dgm:prSet presAssocID="{CD2C7909-6A2F-462F-A138-ACACCAF0118C}" presName="compNode" presStyleCnt="0"/>
      <dgm:spPr/>
    </dgm:pt>
    <dgm:pt modelId="{77D05B1C-5BE3-4FA2-BF3B-710A2F478F97}" type="pres">
      <dgm:prSet presAssocID="{CD2C7909-6A2F-462F-A138-ACACCAF0118C}" presName="iconBgRect" presStyleLbl="bgShp" presStyleIdx="1" presStyleCnt="4"/>
      <dgm:spPr/>
    </dgm:pt>
    <dgm:pt modelId="{E618601D-5F99-471E-A2C4-E41BCF6CF992}" type="pres">
      <dgm:prSet presAssocID="{CD2C7909-6A2F-462F-A138-ACACCAF0118C}"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topwatch"/>
        </a:ext>
      </dgm:extLst>
    </dgm:pt>
    <dgm:pt modelId="{69C0E87B-F342-4FEF-A361-5DB4B09CC457}" type="pres">
      <dgm:prSet presAssocID="{CD2C7909-6A2F-462F-A138-ACACCAF0118C}" presName="spaceRect" presStyleCnt="0"/>
      <dgm:spPr/>
    </dgm:pt>
    <dgm:pt modelId="{4595E087-D31D-426A-8091-24C54B8FEC7C}" type="pres">
      <dgm:prSet presAssocID="{CD2C7909-6A2F-462F-A138-ACACCAF0118C}" presName="textRect" presStyleLbl="revTx" presStyleIdx="1" presStyleCnt="4">
        <dgm:presLayoutVars>
          <dgm:chMax val="1"/>
          <dgm:chPref val="1"/>
        </dgm:presLayoutVars>
      </dgm:prSet>
      <dgm:spPr/>
    </dgm:pt>
    <dgm:pt modelId="{5F5092C1-E86A-43C9-A392-716287258738}" type="pres">
      <dgm:prSet presAssocID="{2F8D1851-2DB4-4AFE-B5C9-41CB41FAD7AF}" presName="sibTrans" presStyleLbl="sibTrans2D1" presStyleIdx="0" presStyleCnt="0"/>
      <dgm:spPr/>
    </dgm:pt>
    <dgm:pt modelId="{18E78E4C-5070-49AA-819D-DE7F8B225236}" type="pres">
      <dgm:prSet presAssocID="{01DA525A-0CF3-4F4E-8B24-BD1886F51FFF}" presName="compNode" presStyleCnt="0"/>
      <dgm:spPr/>
    </dgm:pt>
    <dgm:pt modelId="{8D69925E-F29E-4BBA-9E54-C6C6D2ACA828}" type="pres">
      <dgm:prSet presAssocID="{01DA525A-0CF3-4F4E-8B24-BD1886F51FFF}" presName="iconBgRect" presStyleLbl="bgShp" presStyleIdx="2" presStyleCnt="4"/>
      <dgm:spPr/>
    </dgm:pt>
    <dgm:pt modelId="{F1E5C358-FADB-4FE8-B2E1-B7D21FE71F33}" type="pres">
      <dgm:prSet presAssocID="{01DA525A-0CF3-4F4E-8B24-BD1886F51FFF}"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Ribbon"/>
        </a:ext>
      </dgm:extLst>
    </dgm:pt>
    <dgm:pt modelId="{4E0BB199-A71B-43A5-A07E-0B427779C3AB}" type="pres">
      <dgm:prSet presAssocID="{01DA525A-0CF3-4F4E-8B24-BD1886F51FFF}" presName="spaceRect" presStyleCnt="0"/>
      <dgm:spPr/>
    </dgm:pt>
    <dgm:pt modelId="{6FC090FF-603D-4242-91E5-F204C5D1A155}" type="pres">
      <dgm:prSet presAssocID="{01DA525A-0CF3-4F4E-8B24-BD1886F51FFF}" presName="textRect" presStyleLbl="revTx" presStyleIdx="2" presStyleCnt="4">
        <dgm:presLayoutVars>
          <dgm:chMax val="1"/>
          <dgm:chPref val="1"/>
        </dgm:presLayoutVars>
      </dgm:prSet>
      <dgm:spPr/>
    </dgm:pt>
    <dgm:pt modelId="{748FB4C2-D6D4-4F35-AFB8-16C09DC10DDB}" type="pres">
      <dgm:prSet presAssocID="{F54DA385-F12D-4DB6-80C3-22CF81CFC2F5}" presName="sibTrans" presStyleLbl="sibTrans2D1" presStyleIdx="0" presStyleCnt="0"/>
      <dgm:spPr/>
    </dgm:pt>
    <dgm:pt modelId="{BBAF57A9-FD9C-4406-9995-6813AB7AF8E9}" type="pres">
      <dgm:prSet presAssocID="{F8903644-A843-4D3F-B63B-91714F20C243}" presName="compNode" presStyleCnt="0"/>
      <dgm:spPr/>
    </dgm:pt>
    <dgm:pt modelId="{A2239657-6C74-418F-9F34-42D7FA0D8C41}" type="pres">
      <dgm:prSet presAssocID="{F8903644-A843-4D3F-B63B-91714F20C243}" presName="iconBgRect" presStyleLbl="bgShp" presStyleIdx="3" presStyleCnt="4"/>
      <dgm:spPr/>
    </dgm:pt>
    <dgm:pt modelId="{777983D2-A0D9-45AC-9D5B-A5244C1F10C4}" type="pres">
      <dgm:prSet presAssocID="{F8903644-A843-4D3F-B63B-91714F20C243}"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Thumbs Up Sign"/>
        </a:ext>
      </dgm:extLst>
    </dgm:pt>
    <dgm:pt modelId="{C5F4D8D8-1C4F-4131-BB59-6E1DC37792B6}" type="pres">
      <dgm:prSet presAssocID="{F8903644-A843-4D3F-B63B-91714F20C243}" presName="spaceRect" presStyleCnt="0"/>
      <dgm:spPr/>
    </dgm:pt>
    <dgm:pt modelId="{6CA1C0D4-0777-404D-B1A3-780733F9D459}" type="pres">
      <dgm:prSet presAssocID="{F8903644-A843-4D3F-B63B-91714F20C243}" presName="textRect" presStyleLbl="revTx" presStyleIdx="3" presStyleCnt="4">
        <dgm:presLayoutVars>
          <dgm:chMax val="1"/>
          <dgm:chPref val="1"/>
        </dgm:presLayoutVars>
      </dgm:prSet>
      <dgm:spPr/>
    </dgm:pt>
  </dgm:ptLst>
  <dgm:cxnLst>
    <dgm:cxn modelId="{04A80C0D-AD23-4B85-B921-D7B1D38A0A1D}" type="presOf" srcId="{01DA525A-0CF3-4F4E-8B24-BD1886F51FFF}" destId="{6FC090FF-603D-4242-91E5-F204C5D1A155}" srcOrd="0" destOrd="0" presId="urn:microsoft.com/office/officeart/2018/2/layout/IconCircleList"/>
    <dgm:cxn modelId="{6365FE6D-39B4-4158-A514-842A2F3D00DF}" srcId="{0F972724-BDF2-4F86-AA33-1034235427D9}" destId="{01DA525A-0CF3-4F4E-8B24-BD1886F51FFF}" srcOrd="2" destOrd="0" parTransId="{73C7D8EE-02D6-4D51-AEFF-944CD54C8FA1}" sibTransId="{F54DA385-F12D-4DB6-80C3-22CF81CFC2F5}"/>
    <dgm:cxn modelId="{5CE8804E-94DB-4D71-94A0-47FD06DD20C7}" type="presOf" srcId="{0F972724-BDF2-4F86-AA33-1034235427D9}" destId="{2C2C7102-D1AE-46A6-85DF-27322F8A163A}" srcOrd="0" destOrd="0" presId="urn:microsoft.com/office/officeart/2018/2/layout/IconCircleList"/>
    <dgm:cxn modelId="{4A29B352-1AAA-4E3B-AA97-298ECBD01492}" type="presOf" srcId="{F935A596-DCF2-43B6-AFD3-69A880B067F9}" destId="{5CA26DCF-8193-45D7-B7B5-CCBD8884DC28}" srcOrd="0" destOrd="0" presId="urn:microsoft.com/office/officeart/2018/2/layout/IconCircleList"/>
    <dgm:cxn modelId="{143EAE54-8599-4A03-BF1D-383F6BCAB096}" type="presOf" srcId="{CD2C7909-6A2F-462F-A138-ACACCAF0118C}" destId="{4595E087-D31D-426A-8091-24C54B8FEC7C}" srcOrd="0" destOrd="0" presId="urn:microsoft.com/office/officeart/2018/2/layout/IconCircleList"/>
    <dgm:cxn modelId="{B805C07C-C0A2-43A5-BD92-DB18AD80F8FE}" type="presOf" srcId="{F54DA385-F12D-4DB6-80C3-22CF81CFC2F5}" destId="{748FB4C2-D6D4-4F35-AFB8-16C09DC10DDB}" srcOrd="0" destOrd="0" presId="urn:microsoft.com/office/officeart/2018/2/layout/IconCircleList"/>
    <dgm:cxn modelId="{B742E0AE-496F-429A-860C-3A6014A4BD3A}" srcId="{0F972724-BDF2-4F86-AA33-1034235427D9}" destId="{CD2C7909-6A2F-462F-A138-ACACCAF0118C}" srcOrd="1" destOrd="0" parTransId="{00549D33-5988-43AA-98B0-F7E05F5364F7}" sibTransId="{2F8D1851-2DB4-4AFE-B5C9-41CB41FAD7AF}"/>
    <dgm:cxn modelId="{C01587F6-1E83-4A20-BBE8-388654188139}" type="presOf" srcId="{F8903644-A843-4D3F-B63B-91714F20C243}" destId="{6CA1C0D4-0777-404D-B1A3-780733F9D459}" srcOrd="0" destOrd="0" presId="urn:microsoft.com/office/officeart/2018/2/layout/IconCircleList"/>
    <dgm:cxn modelId="{1088A9F7-7DDC-412B-A6E0-76CC91C81A47}" type="presOf" srcId="{2F8D1851-2DB4-4AFE-B5C9-41CB41FAD7AF}" destId="{5F5092C1-E86A-43C9-A392-716287258738}" srcOrd="0" destOrd="0" presId="urn:microsoft.com/office/officeart/2018/2/layout/IconCircleList"/>
    <dgm:cxn modelId="{45B97CFC-102A-4DF4-953C-B3C1972007CE}" srcId="{0F972724-BDF2-4F86-AA33-1034235427D9}" destId="{5E4DE4B5-A388-4946-BFCE-D118C1270C53}" srcOrd="0" destOrd="0" parTransId="{34CDFD3B-AF46-4CCB-8B9B-38DD39A6C028}" sibTransId="{F935A596-DCF2-43B6-AFD3-69A880B067F9}"/>
    <dgm:cxn modelId="{C39705FE-E013-4F5D-B507-6C78C73EE3E8}" type="presOf" srcId="{5E4DE4B5-A388-4946-BFCE-D118C1270C53}" destId="{058CD509-CDCF-4D06-9E94-1B03DAA625AC}" srcOrd="0" destOrd="0" presId="urn:microsoft.com/office/officeart/2018/2/layout/IconCircleList"/>
    <dgm:cxn modelId="{178DFBFE-49BD-4D85-8D2E-3544497B88C0}" srcId="{0F972724-BDF2-4F86-AA33-1034235427D9}" destId="{F8903644-A843-4D3F-B63B-91714F20C243}" srcOrd="3" destOrd="0" parTransId="{949A2816-43F1-4008-8A10-8A62D8C0F3A8}" sibTransId="{15EA14C1-0B48-4E69-AB80-450339CEA2B6}"/>
    <dgm:cxn modelId="{CC3C5822-839F-42E4-A2D5-4DD623A2AC71}" type="presParOf" srcId="{2C2C7102-D1AE-46A6-85DF-27322F8A163A}" destId="{4BFC2DAE-9EC9-4D63-82B1-7353B1702F74}" srcOrd="0" destOrd="0" presId="urn:microsoft.com/office/officeart/2018/2/layout/IconCircleList"/>
    <dgm:cxn modelId="{F7A0CAD1-85D8-49C0-BFB7-9D3C30E5EC21}" type="presParOf" srcId="{4BFC2DAE-9EC9-4D63-82B1-7353B1702F74}" destId="{3C6299B3-3C77-4475-B34C-2FE83BA9C94E}" srcOrd="0" destOrd="0" presId="urn:microsoft.com/office/officeart/2018/2/layout/IconCircleList"/>
    <dgm:cxn modelId="{88CCF4A5-F570-4D56-ACA4-6514C38D26B4}" type="presParOf" srcId="{3C6299B3-3C77-4475-B34C-2FE83BA9C94E}" destId="{3F8D527E-38AA-4035-8121-74467F853A66}" srcOrd="0" destOrd="0" presId="urn:microsoft.com/office/officeart/2018/2/layout/IconCircleList"/>
    <dgm:cxn modelId="{7206BC7F-26D7-4AC2-83F8-4C926D23FEE9}" type="presParOf" srcId="{3C6299B3-3C77-4475-B34C-2FE83BA9C94E}" destId="{867C70E9-2158-46BF-B86A-4CB0239ADA8F}" srcOrd="1" destOrd="0" presId="urn:microsoft.com/office/officeart/2018/2/layout/IconCircleList"/>
    <dgm:cxn modelId="{D07DAB07-C0CF-4AC8-B90E-B3CA1740BBFA}" type="presParOf" srcId="{3C6299B3-3C77-4475-B34C-2FE83BA9C94E}" destId="{2D6E6054-19CD-4BC5-BBA9-B63812C8955A}" srcOrd="2" destOrd="0" presId="urn:microsoft.com/office/officeart/2018/2/layout/IconCircleList"/>
    <dgm:cxn modelId="{59119893-7E3D-4CF8-9043-4C79B23BE819}" type="presParOf" srcId="{3C6299B3-3C77-4475-B34C-2FE83BA9C94E}" destId="{058CD509-CDCF-4D06-9E94-1B03DAA625AC}" srcOrd="3" destOrd="0" presId="urn:microsoft.com/office/officeart/2018/2/layout/IconCircleList"/>
    <dgm:cxn modelId="{F1ED0BEA-0859-4644-8FFC-AFB360C83BEA}" type="presParOf" srcId="{4BFC2DAE-9EC9-4D63-82B1-7353B1702F74}" destId="{5CA26DCF-8193-45D7-B7B5-CCBD8884DC28}" srcOrd="1" destOrd="0" presId="urn:microsoft.com/office/officeart/2018/2/layout/IconCircleList"/>
    <dgm:cxn modelId="{71DBED8F-2F60-4B79-9ED4-89133C90091A}" type="presParOf" srcId="{4BFC2DAE-9EC9-4D63-82B1-7353B1702F74}" destId="{0DE0E26A-9038-421A-A277-BB09979B40BE}" srcOrd="2" destOrd="0" presId="urn:microsoft.com/office/officeart/2018/2/layout/IconCircleList"/>
    <dgm:cxn modelId="{61F07600-63D9-420E-8810-90C3526B3749}" type="presParOf" srcId="{0DE0E26A-9038-421A-A277-BB09979B40BE}" destId="{77D05B1C-5BE3-4FA2-BF3B-710A2F478F97}" srcOrd="0" destOrd="0" presId="urn:microsoft.com/office/officeart/2018/2/layout/IconCircleList"/>
    <dgm:cxn modelId="{056E1524-78F1-4EB8-8C66-2137BA9B3A40}" type="presParOf" srcId="{0DE0E26A-9038-421A-A277-BB09979B40BE}" destId="{E618601D-5F99-471E-A2C4-E41BCF6CF992}" srcOrd="1" destOrd="0" presId="urn:microsoft.com/office/officeart/2018/2/layout/IconCircleList"/>
    <dgm:cxn modelId="{6BA0177C-CB48-4DFE-BC0E-00930E7B9DC3}" type="presParOf" srcId="{0DE0E26A-9038-421A-A277-BB09979B40BE}" destId="{69C0E87B-F342-4FEF-A361-5DB4B09CC457}" srcOrd="2" destOrd="0" presId="urn:microsoft.com/office/officeart/2018/2/layout/IconCircleList"/>
    <dgm:cxn modelId="{7E015676-B47E-48C0-8EE5-89C56A36E0FE}" type="presParOf" srcId="{0DE0E26A-9038-421A-A277-BB09979B40BE}" destId="{4595E087-D31D-426A-8091-24C54B8FEC7C}" srcOrd="3" destOrd="0" presId="urn:microsoft.com/office/officeart/2018/2/layout/IconCircleList"/>
    <dgm:cxn modelId="{A822E83D-0A1C-486E-850C-DB9A9451FCB7}" type="presParOf" srcId="{4BFC2DAE-9EC9-4D63-82B1-7353B1702F74}" destId="{5F5092C1-E86A-43C9-A392-716287258738}" srcOrd="3" destOrd="0" presId="urn:microsoft.com/office/officeart/2018/2/layout/IconCircleList"/>
    <dgm:cxn modelId="{F5DDA8C1-DB21-4498-92D3-DA61B3AFC0E7}" type="presParOf" srcId="{4BFC2DAE-9EC9-4D63-82B1-7353B1702F74}" destId="{18E78E4C-5070-49AA-819D-DE7F8B225236}" srcOrd="4" destOrd="0" presId="urn:microsoft.com/office/officeart/2018/2/layout/IconCircleList"/>
    <dgm:cxn modelId="{CFFB37D4-F259-4304-88DF-B90E838E384E}" type="presParOf" srcId="{18E78E4C-5070-49AA-819D-DE7F8B225236}" destId="{8D69925E-F29E-4BBA-9E54-C6C6D2ACA828}" srcOrd="0" destOrd="0" presId="urn:microsoft.com/office/officeart/2018/2/layout/IconCircleList"/>
    <dgm:cxn modelId="{AF720AF8-3E37-4451-A52E-DAA85164AF63}" type="presParOf" srcId="{18E78E4C-5070-49AA-819D-DE7F8B225236}" destId="{F1E5C358-FADB-4FE8-B2E1-B7D21FE71F33}" srcOrd="1" destOrd="0" presId="urn:microsoft.com/office/officeart/2018/2/layout/IconCircleList"/>
    <dgm:cxn modelId="{564404FF-B2DB-4269-9024-570A2473EA0A}" type="presParOf" srcId="{18E78E4C-5070-49AA-819D-DE7F8B225236}" destId="{4E0BB199-A71B-43A5-A07E-0B427779C3AB}" srcOrd="2" destOrd="0" presId="urn:microsoft.com/office/officeart/2018/2/layout/IconCircleList"/>
    <dgm:cxn modelId="{F030A7B7-2A53-4798-A9D9-41E099E4CE05}" type="presParOf" srcId="{18E78E4C-5070-49AA-819D-DE7F8B225236}" destId="{6FC090FF-603D-4242-91E5-F204C5D1A155}" srcOrd="3" destOrd="0" presId="urn:microsoft.com/office/officeart/2018/2/layout/IconCircleList"/>
    <dgm:cxn modelId="{13E47E68-E914-49B6-A93C-A1F01A1DF4A0}" type="presParOf" srcId="{4BFC2DAE-9EC9-4D63-82B1-7353B1702F74}" destId="{748FB4C2-D6D4-4F35-AFB8-16C09DC10DDB}" srcOrd="5" destOrd="0" presId="urn:microsoft.com/office/officeart/2018/2/layout/IconCircleList"/>
    <dgm:cxn modelId="{D93259E2-D9E8-454E-85D0-1C376F2320D5}" type="presParOf" srcId="{4BFC2DAE-9EC9-4D63-82B1-7353B1702F74}" destId="{BBAF57A9-FD9C-4406-9995-6813AB7AF8E9}" srcOrd="6" destOrd="0" presId="urn:microsoft.com/office/officeart/2018/2/layout/IconCircleList"/>
    <dgm:cxn modelId="{0F7893DA-B307-45F0-A778-F21AC3880C3E}" type="presParOf" srcId="{BBAF57A9-FD9C-4406-9995-6813AB7AF8E9}" destId="{A2239657-6C74-418F-9F34-42D7FA0D8C41}" srcOrd="0" destOrd="0" presId="urn:microsoft.com/office/officeart/2018/2/layout/IconCircleList"/>
    <dgm:cxn modelId="{FC1C3992-F942-446D-9A16-3EABBA92858C}" type="presParOf" srcId="{BBAF57A9-FD9C-4406-9995-6813AB7AF8E9}" destId="{777983D2-A0D9-45AC-9D5B-A5244C1F10C4}" srcOrd="1" destOrd="0" presId="urn:microsoft.com/office/officeart/2018/2/layout/IconCircleList"/>
    <dgm:cxn modelId="{45948D5D-5E03-4234-BAFF-032F21D04BB7}" type="presParOf" srcId="{BBAF57A9-FD9C-4406-9995-6813AB7AF8E9}" destId="{C5F4D8D8-1C4F-4131-BB59-6E1DC37792B6}" srcOrd="2" destOrd="0" presId="urn:microsoft.com/office/officeart/2018/2/layout/IconCircleList"/>
    <dgm:cxn modelId="{467C5751-B452-4FD6-BFAC-743CB52F8C1C}" type="presParOf" srcId="{BBAF57A9-FD9C-4406-9995-6813AB7AF8E9}" destId="{6CA1C0D4-0777-404D-B1A3-780733F9D459}" srcOrd="3" destOrd="0" presId="urn:microsoft.com/office/officeart/2018/2/layout/IconCircle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7058AEE-C511-4388-B1B9-AA5403390DC8}"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30D21FA6-3516-454C-8F8E-99E7583DAF0B}">
      <dgm:prSet/>
      <dgm:spPr/>
      <dgm:t>
        <a:bodyPr/>
        <a:lstStyle/>
        <a:p>
          <a:pPr>
            <a:lnSpc>
              <a:spcPct val="100000"/>
            </a:lnSpc>
          </a:pPr>
          <a:r>
            <a:rPr lang="en-US"/>
            <a:t>Comprehensive Overview</a:t>
          </a:r>
        </a:p>
      </dgm:t>
    </dgm:pt>
    <dgm:pt modelId="{D718877B-2285-47C2-853F-2DDDFB9D1C23}" type="parTrans" cxnId="{6F9A373C-48E8-4797-879B-2051BF024775}">
      <dgm:prSet/>
      <dgm:spPr/>
      <dgm:t>
        <a:bodyPr/>
        <a:lstStyle/>
        <a:p>
          <a:endParaRPr lang="en-US"/>
        </a:p>
      </dgm:t>
    </dgm:pt>
    <dgm:pt modelId="{EA1CCC95-4BD1-4384-B39E-9BB703519A8E}" type="sibTrans" cxnId="{6F9A373C-48E8-4797-879B-2051BF024775}">
      <dgm:prSet/>
      <dgm:spPr/>
      <dgm:t>
        <a:bodyPr/>
        <a:lstStyle/>
        <a:p>
          <a:endParaRPr lang="en-US"/>
        </a:p>
      </dgm:t>
    </dgm:pt>
    <dgm:pt modelId="{0BAAFB4A-80FF-404F-8835-E32985C04007}">
      <dgm:prSet/>
      <dgm:spPr/>
      <dgm:t>
        <a:bodyPr/>
        <a:lstStyle/>
        <a:p>
          <a:pPr>
            <a:lnSpc>
              <a:spcPct val="100000"/>
            </a:lnSpc>
          </a:pPr>
          <a:r>
            <a:rPr lang="en-US"/>
            <a:t>Interactive Learning</a:t>
          </a:r>
        </a:p>
      </dgm:t>
    </dgm:pt>
    <dgm:pt modelId="{06F39688-5A87-43F6-B04F-E7EEC614167F}" type="parTrans" cxnId="{38EF4D1F-5405-48F5-BAE0-61BF3E8AA665}">
      <dgm:prSet/>
      <dgm:spPr/>
      <dgm:t>
        <a:bodyPr/>
        <a:lstStyle/>
        <a:p>
          <a:endParaRPr lang="en-US"/>
        </a:p>
      </dgm:t>
    </dgm:pt>
    <dgm:pt modelId="{AF9AE06D-50A4-42E1-AAAF-492E24014134}" type="sibTrans" cxnId="{38EF4D1F-5405-48F5-BAE0-61BF3E8AA665}">
      <dgm:prSet/>
      <dgm:spPr/>
      <dgm:t>
        <a:bodyPr/>
        <a:lstStyle/>
        <a:p>
          <a:endParaRPr lang="en-US"/>
        </a:p>
      </dgm:t>
    </dgm:pt>
    <dgm:pt modelId="{5CFB0D3B-24DA-47A8-A278-EAA70E7DED23}">
      <dgm:prSet/>
      <dgm:spPr/>
      <dgm:t>
        <a:bodyPr/>
        <a:lstStyle/>
        <a:p>
          <a:pPr>
            <a:lnSpc>
              <a:spcPct val="100000"/>
            </a:lnSpc>
          </a:pPr>
          <a:r>
            <a:rPr lang="en-US"/>
            <a:t>Evidence-Based Content</a:t>
          </a:r>
        </a:p>
      </dgm:t>
    </dgm:pt>
    <dgm:pt modelId="{78FC7164-AD44-4BC7-82E4-A33ADE788278}" type="parTrans" cxnId="{4AEA1828-F312-4A31-A0F3-2559B3C82923}">
      <dgm:prSet/>
      <dgm:spPr/>
      <dgm:t>
        <a:bodyPr/>
        <a:lstStyle/>
        <a:p>
          <a:endParaRPr lang="en-US"/>
        </a:p>
      </dgm:t>
    </dgm:pt>
    <dgm:pt modelId="{B5BEECB2-D2AF-471E-A7C3-646D18CCF195}" type="sibTrans" cxnId="{4AEA1828-F312-4A31-A0F3-2559B3C82923}">
      <dgm:prSet/>
      <dgm:spPr/>
      <dgm:t>
        <a:bodyPr/>
        <a:lstStyle/>
        <a:p>
          <a:endParaRPr lang="en-US"/>
        </a:p>
      </dgm:t>
    </dgm:pt>
    <dgm:pt modelId="{1097BF7B-A967-49CB-9365-5C27A54A5F0B}">
      <dgm:prSet/>
      <dgm:spPr/>
      <dgm:t>
        <a:bodyPr/>
        <a:lstStyle/>
        <a:p>
          <a:pPr>
            <a:lnSpc>
              <a:spcPct val="100000"/>
            </a:lnSpc>
          </a:pPr>
          <a:r>
            <a:rPr lang="en-US"/>
            <a:t>Valuable Training Manual</a:t>
          </a:r>
        </a:p>
      </dgm:t>
    </dgm:pt>
    <dgm:pt modelId="{962AAEAE-C96D-49B0-8271-630936E40D35}" type="parTrans" cxnId="{8FDB6A2B-1698-4244-A175-928CFAED3416}">
      <dgm:prSet/>
      <dgm:spPr/>
      <dgm:t>
        <a:bodyPr/>
        <a:lstStyle/>
        <a:p>
          <a:endParaRPr lang="en-US"/>
        </a:p>
      </dgm:t>
    </dgm:pt>
    <dgm:pt modelId="{EA47B828-1EFD-4CF8-9E5E-F1C130788125}" type="sibTrans" cxnId="{8FDB6A2B-1698-4244-A175-928CFAED3416}">
      <dgm:prSet/>
      <dgm:spPr/>
      <dgm:t>
        <a:bodyPr/>
        <a:lstStyle/>
        <a:p>
          <a:endParaRPr lang="en-US"/>
        </a:p>
      </dgm:t>
    </dgm:pt>
    <dgm:pt modelId="{85FABEA4-D03A-4C4B-A310-6FE497E35BCA}" type="pres">
      <dgm:prSet presAssocID="{D7058AEE-C511-4388-B1B9-AA5403390DC8}" presName="root" presStyleCnt="0">
        <dgm:presLayoutVars>
          <dgm:dir/>
          <dgm:resizeHandles val="exact"/>
        </dgm:presLayoutVars>
      </dgm:prSet>
      <dgm:spPr/>
    </dgm:pt>
    <dgm:pt modelId="{60549903-6B1A-4E77-AFD8-5353E92FED09}" type="pres">
      <dgm:prSet presAssocID="{30D21FA6-3516-454C-8F8E-99E7583DAF0B}" presName="compNode" presStyleCnt="0"/>
      <dgm:spPr/>
    </dgm:pt>
    <dgm:pt modelId="{10C44A56-51FF-4F75-9CC3-7F6B6AA68640}" type="pres">
      <dgm:prSet presAssocID="{30D21FA6-3516-454C-8F8E-99E7583DAF0B}" presName="bgRect" presStyleLbl="bgShp" presStyleIdx="0" presStyleCnt="4"/>
      <dgm:spPr/>
    </dgm:pt>
    <dgm:pt modelId="{A04AD866-C798-4B51-A3E3-640871505EC9}" type="pres">
      <dgm:prSet presAssocID="{30D21FA6-3516-454C-8F8E-99E7583DAF0B}"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ar chart"/>
        </a:ext>
      </dgm:extLst>
    </dgm:pt>
    <dgm:pt modelId="{6E56F2DD-E1C9-4D63-8AFD-527796907D0C}" type="pres">
      <dgm:prSet presAssocID="{30D21FA6-3516-454C-8F8E-99E7583DAF0B}" presName="spaceRect" presStyleCnt="0"/>
      <dgm:spPr/>
    </dgm:pt>
    <dgm:pt modelId="{E811B1F1-BD2B-4D6C-96A0-A92EAF8C5ADF}" type="pres">
      <dgm:prSet presAssocID="{30D21FA6-3516-454C-8F8E-99E7583DAF0B}" presName="parTx" presStyleLbl="revTx" presStyleIdx="0" presStyleCnt="4">
        <dgm:presLayoutVars>
          <dgm:chMax val="0"/>
          <dgm:chPref val="0"/>
        </dgm:presLayoutVars>
      </dgm:prSet>
      <dgm:spPr/>
    </dgm:pt>
    <dgm:pt modelId="{5CA0FE39-3E97-42CB-B0F9-9ABFCD0A1357}" type="pres">
      <dgm:prSet presAssocID="{EA1CCC95-4BD1-4384-B39E-9BB703519A8E}" presName="sibTrans" presStyleCnt="0"/>
      <dgm:spPr/>
    </dgm:pt>
    <dgm:pt modelId="{6C9A08B8-C9DD-4E18-B4BB-85EB82A774BF}" type="pres">
      <dgm:prSet presAssocID="{0BAAFB4A-80FF-404F-8835-E32985C04007}" presName="compNode" presStyleCnt="0"/>
      <dgm:spPr/>
    </dgm:pt>
    <dgm:pt modelId="{7F9AD361-A502-474C-9AB0-8A1B9191C62A}" type="pres">
      <dgm:prSet presAssocID="{0BAAFB4A-80FF-404F-8835-E32985C04007}" presName="bgRect" presStyleLbl="bgShp" presStyleIdx="1" presStyleCnt="4"/>
      <dgm:spPr/>
    </dgm:pt>
    <dgm:pt modelId="{0B95D1C8-C6B7-4D70-B5D2-D9C24CC6C3FC}" type="pres">
      <dgm:prSet presAssocID="{0BAAFB4A-80FF-404F-8835-E32985C04007}"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eacher"/>
        </a:ext>
      </dgm:extLst>
    </dgm:pt>
    <dgm:pt modelId="{739D8D08-F6BF-4376-9834-2E175173BAF5}" type="pres">
      <dgm:prSet presAssocID="{0BAAFB4A-80FF-404F-8835-E32985C04007}" presName="spaceRect" presStyleCnt="0"/>
      <dgm:spPr/>
    </dgm:pt>
    <dgm:pt modelId="{64F7EB76-FC19-4CC4-89D3-BD693347419A}" type="pres">
      <dgm:prSet presAssocID="{0BAAFB4A-80FF-404F-8835-E32985C04007}" presName="parTx" presStyleLbl="revTx" presStyleIdx="1" presStyleCnt="4">
        <dgm:presLayoutVars>
          <dgm:chMax val="0"/>
          <dgm:chPref val="0"/>
        </dgm:presLayoutVars>
      </dgm:prSet>
      <dgm:spPr/>
    </dgm:pt>
    <dgm:pt modelId="{E0FFCAB0-3AD4-462B-A4ED-C8093384ED0F}" type="pres">
      <dgm:prSet presAssocID="{AF9AE06D-50A4-42E1-AAAF-492E24014134}" presName="sibTrans" presStyleCnt="0"/>
      <dgm:spPr/>
    </dgm:pt>
    <dgm:pt modelId="{CB7BFBB1-F964-45C6-9F4A-4663ABE9A3D3}" type="pres">
      <dgm:prSet presAssocID="{5CFB0D3B-24DA-47A8-A278-EAA70E7DED23}" presName="compNode" presStyleCnt="0"/>
      <dgm:spPr/>
    </dgm:pt>
    <dgm:pt modelId="{FA120138-B0A7-470F-BF40-880F64F9159D}" type="pres">
      <dgm:prSet presAssocID="{5CFB0D3B-24DA-47A8-A278-EAA70E7DED23}" presName="bgRect" presStyleLbl="bgShp" presStyleIdx="2" presStyleCnt="4"/>
      <dgm:spPr/>
    </dgm:pt>
    <dgm:pt modelId="{B3C1DAB7-A9EB-4CF0-B466-D4893F38A458}" type="pres">
      <dgm:prSet presAssocID="{5CFB0D3B-24DA-47A8-A278-EAA70E7DED23}"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agnifying glass"/>
        </a:ext>
      </dgm:extLst>
    </dgm:pt>
    <dgm:pt modelId="{D9960258-9FE0-4929-9474-4FA89EC2F45E}" type="pres">
      <dgm:prSet presAssocID="{5CFB0D3B-24DA-47A8-A278-EAA70E7DED23}" presName="spaceRect" presStyleCnt="0"/>
      <dgm:spPr/>
    </dgm:pt>
    <dgm:pt modelId="{982ED024-672E-46E7-A5AD-E9E49182DC4A}" type="pres">
      <dgm:prSet presAssocID="{5CFB0D3B-24DA-47A8-A278-EAA70E7DED23}" presName="parTx" presStyleLbl="revTx" presStyleIdx="2" presStyleCnt="4">
        <dgm:presLayoutVars>
          <dgm:chMax val="0"/>
          <dgm:chPref val="0"/>
        </dgm:presLayoutVars>
      </dgm:prSet>
      <dgm:spPr/>
    </dgm:pt>
    <dgm:pt modelId="{3667EEE9-5B4C-4CFF-9FCE-6F247B5CD0B3}" type="pres">
      <dgm:prSet presAssocID="{B5BEECB2-D2AF-471E-A7C3-646D18CCF195}" presName="sibTrans" presStyleCnt="0"/>
      <dgm:spPr/>
    </dgm:pt>
    <dgm:pt modelId="{5CF5D6CE-6DBF-423F-8D93-D93EB301F726}" type="pres">
      <dgm:prSet presAssocID="{1097BF7B-A967-49CB-9365-5C27A54A5F0B}" presName="compNode" presStyleCnt="0"/>
      <dgm:spPr/>
    </dgm:pt>
    <dgm:pt modelId="{F5DAE11E-8AF4-4648-AE16-07226B064A6B}" type="pres">
      <dgm:prSet presAssocID="{1097BF7B-A967-49CB-9365-5C27A54A5F0B}" presName="bgRect" presStyleLbl="bgShp" presStyleIdx="3" presStyleCnt="4"/>
      <dgm:spPr/>
    </dgm:pt>
    <dgm:pt modelId="{7D3243C2-3E23-4A46-AE2B-6E69E4EA707A}" type="pres">
      <dgm:prSet presAssocID="{1097BF7B-A967-49CB-9365-5C27A54A5F0B}"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ooks"/>
        </a:ext>
      </dgm:extLst>
    </dgm:pt>
    <dgm:pt modelId="{A158A18C-069E-4C01-8B66-5D0E766EA3E2}" type="pres">
      <dgm:prSet presAssocID="{1097BF7B-A967-49CB-9365-5C27A54A5F0B}" presName="spaceRect" presStyleCnt="0"/>
      <dgm:spPr/>
    </dgm:pt>
    <dgm:pt modelId="{6E62124B-9818-4A98-9D15-F0C6A4264B42}" type="pres">
      <dgm:prSet presAssocID="{1097BF7B-A967-49CB-9365-5C27A54A5F0B}" presName="parTx" presStyleLbl="revTx" presStyleIdx="3" presStyleCnt="4">
        <dgm:presLayoutVars>
          <dgm:chMax val="0"/>
          <dgm:chPref val="0"/>
        </dgm:presLayoutVars>
      </dgm:prSet>
      <dgm:spPr/>
    </dgm:pt>
  </dgm:ptLst>
  <dgm:cxnLst>
    <dgm:cxn modelId="{38EF4D1F-5405-48F5-BAE0-61BF3E8AA665}" srcId="{D7058AEE-C511-4388-B1B9-AA5403390DC8}" destId="{0BAAFB4A-80FF-404F-8835-E32985C04007}" srcOrd="1" destOrd="0" parTransId="{06F39688-5A87-43F6-B04F-E7EEC614167F}" sibTransId="{AF9AE06D-50A4-42E1-AAAF-492E24014134}"/>
    <dgm:cxn modelId="{E9803720-00E3-4635-909B-F6697C7C44C1}" type="presOf" srcId="{5CFB0D3B-24DA-47A8-A278-EAA70E7DED23}" destId="{982ED024-672E-46E7-A5AD-E9E49182DC4A}" srcOrd="0" destOrd="0" presId="urn:microsoft.com/office/officeart/2018/2/layout/IconVerticalSolidList"/>
    <dgm:cxn modelId="{4AEA1828-F312-4A31-A0F3-2559B3C82923}" srcId="{D7058AEE-C511-4388-B1B9-AA5403390DC8}" destId="{5CFB0D3B-24DA-47A8-A278-EAA70E7DED23}" srcOrd="2" destOrd="0" parTransId="{78FC7164-AD44-4BC7-82E4-A33ADE788278}" sibTransId="{B5BEECB2-D2AF-471E-A7C3-646D18CCF195}"/>
    <dgm:cxn modelId="{8FDB6A2B-1698-4244-A175-928CFAED3416}" srcId="{D7058AEE-C511-4388-B1B9-AA5403390DC8}" destId="{1097BF7B-A967-49CB-9365-5C27A54A5F0B}" srcOrd="3" destOrd="0" parTransId="{962AAEAE-C96D-49B0-8271-630936E40D35}" sibTransId="{EA47B828-1EFD-4CF8-9E5E-F1C130788125}"/>
    <dgm:cxn modelId="{6F9A373C-48E8-4797-879B-2051BF024775}" srcId="{D7058AEE-C511-4388-B1B9-AA5403390DC8}" destId="{30D21FA6-3516-454C-8F8E-99E7583DAF0B}" srcOrd="0" destOrd="0" parTransId="{D718877B-2285-47C2-853F-2DDDFB9D1C23}" sibTransId="{EA1CCC95-4BD1-4384-B39E-9BB703519A8E}"/>
    <dgm:cxn modelId="{819E0A70-7ADD-401D-8FAB-39DC932D71EC}" type="presOf" srcId="{1097BF7B-A967-49CB-9365-5C27A54A5F0B}" destId="{6E62124B-9818-4A98-9D15-F0C6A4264B42}" srcOrd="0" destOrd="0" presId="urn:microsoft.com/office/officeart/2018/2/layout/IconVerticalSolidList"/>
    <dgm:cxn modelId="{F7021DC8-E3D9-49C9-BBB9-3B77162DE7D6}" type="presOf" srcId="{D7058AEE-C511-4388-B1B9-AA5403390DC8}" destId="{85FABEA4-D03A-4C4B-A310-6FE497E35BCA}" srcOrd="0" destOrd="0" presId="urn:microsoft.com/office/officeart/2018/2/layout/IconVerticalSolidList"/>
    <dgm:cxn modelId="{19AE3BD7-9CD2-4A74-8E4A-F42F2965BD74}" type="presOf" srcId="{0BAAFB4A-80FF-404F-8835-E32985C04007}" destId="{64F7EB76-FC19-4CC4-89D3-BD693347419A}" srcOrd="0" destOrd="0" presId="urn:microsoft.com/office/officeart/2018/2/layout/IconVerticalSolidList"/>
    <dgm:cxn modelId="{29F1E4F7-22F0-4EBD-BD36-DEE40DDD705B}" type="presOf" srcId="{30D21FA6-3516-454C-8F8E-99E7583DAF0B}" destId="{E811B1F1-BD2B-4D6C-96A0-A92EAF8C5ADF}" srcOrd="0" destOrd="0" presId="urn:microsoft.com/office/officeart/2018/2/layout/IconVerticalSolidList"/>
    <dgm:cxn modelId="{83A9929F-53FE-4C02-AE31-C85E17BF22DA}" type="presParOf" srcId="{85FABEA4-D03A-4C4B-A310-6FE497E35BCA}" destId="{60549903-6B1A-4E77-AFD8-5353E92FED09}" srcOrd="0" destOrd="0" presId="urn:microsoft.com/office/officeart/2018/2/layout/IconVerticalSolidList"/>
    <dgm:cxn modelId="{243399A4-E284-4077-8C88-FF8ACF1DCAD4}" type="presParOf" srcId="{60549903-6B1A-4E77-AFD8-5353E92FED09}" destId="{10C44A56-51FF-4F75-9CC3-7F6B6AA68640}" srcOrd="0" destOrd="0" presId="urn:microsoft.com/office/officeart/2018/2/layout/IconVerticalSolidList"/>
    <dgm:cxn modelId="{75D9576E-72F9-4BE3-BE2D-1F49A29351C7}" type="presParOf" srcId="{60549903-6B1A-4E77-AFD8-5353E92FED09}" destId="{A04AD866-C798-4B51-A3E3-640871505EC9}" srcOrd="1" destOrd="0" presId="urn:microsoft.com/office/officeart/2018/2/layout/IconVerticalSolidList"/>
    <dgm:cxn modelId="{D9890A1E-053B-4838-8C98-0B5399D3FA8F}" type="presParOf" srcId="{60549903-6B1A-4E77-AFD8-5353E92FED09}" destId="{6E56F2DD-E1C9-4D63-8AFD-527796907D0C}" srcOrd="2" destOrd="0" presId="urn:microsoft.com/office/officeart/2018/2/layout/IconVerticalSolidList"/>
    <dgm:cxn modelId="{B7987248-B5AC-41E4-B047-74FA11B8A991}" type="presParOf" srcId="{60549903-6B1A-4E77-AFD8-5353E92FED09}" destId="{E811B1F1-BD2B-4D6C-96A0-A92EAF8C5ADF}" srcOrd="3" destOrd="0" presId="urn:microsoft.com/office/officeart/2018/2/layout/IconVerticalSolidList"/>
    <dgm:cxn modelId="{FFB6E9F6-ACCA-43A2-8AC9-B8ED98132022}" type="presParOf" srcId="{85FABEA4-D03A-4C4B-A310-6FE497E35BCA}" destId="{5CA0FE39-3E97-42CB-B0F9-9ABFCD0A1357}" srcOrd="1" destOrd="0" presId="urn:microsoft.com/office/officeart/2018/2/layout/IconVerticalSolidList"/>
    <dgm:cxn modelId="{1E34268F-5EA0-42BA-9FE4-429CD0007A93}" type="presParOf" srcId="{85FABEA4-D03A-4C4B-A310-6FE497E35BCA}" destId="{6C9A08B8-C9DD-4E18-B4BB-85EB82A774BF}" srcOrd="2" destOrd="0" presId="urn:microsoft.com/office/officeart/2018/2/layout/IconVerticalSolidList"/>
    <dgm:cxn modelId="{D48A5A51-B53C-43D4-82D0-FC4676CC20C7}" type="presParOf" srcId="{6C9A08B8-C9DD-4E18-B4BB-85EB82A774BF}" destId="{7F9AD361-A502-474C-9AB0-8A1B9191C62A}" srcOrd="0" destOrd="0" presId="urn:microsoft.com/office/officeart/2018/2/layout/IconVerticalSolidList"/>
    <dgm:cxn modelId="{724DDA4D-3117-441F-A771-3FAAD03E43E5}" type="presParOf" srcId="{6C9A08B8-C9DD-4E18-B4BB-85EB82A774BF}" destId="{0B95D1C8-C6B7-4D70-B5D2-D9C24CC6C3FC}" srcOrd="1" destOrd="0" presId="urn:microsoft.com/office/officeart/2018/2/layout/IconVerticalSolidList"/>
    <dgm:cxn modelId="{DC9272CF-31F5-461D-987A-82C0E7BDC81B}" type="presParOf" srcId="{6C9A08B8-C9DD-4E18-B4BB-85EB82A774BF}" destId="{739D8D08-F6BF-4376-9834-2E175173BAF5}" srcOrd="2" destOrd="0" presId="urn:microsoft.com/office/officeart/2018/2/layout/IconVerticalSolidList"/>
    <dgm:cxn modelId="{1D8CD412-4F39-474E-9131-7C3A9D9381CC}" type="presParOf" srcId="{6C9A08B8-C9DD-4E18-B4BB-85EB82A774BF}" destId="{64F7EB76-FC19-4CC4-89D3-BD693347419A}" srcOrd="3" destOrd="0" presId="urn:microsoft.com/office/officeart/2018/2/layout/IconVerticalSolidList"/>
    <dgm:cxn modelId="{9825FCB5-422B-4003-ADEE-0C25DCA8498F}" type="presParOf" srcId="{85FABEA4-D03A-4C4B-A310-6FE497E35BCA}" destId="{E0FFCAB0-3AD4-462B-A4ED-C8093384ED0F}" srcOrd="3" destOrd="0" presId="urn:microsoft.com/office/officeart/2018/2/layout/IconVerticalSolidList"/>
    <dgm:cxn modelId="{DC5A518B-2160-4B3D-B7FF-4D6A33C7A046}" type="presParOf" srcId="{85FABEA4-D03A-4C4B-A310-6FE497E35BCA}" destId="{CB7BFBB1-F964-45C6-9F4A-4663ABE9A3D3}" srcOrd="4" destOrd="0" presId="urn:microsoft.com/office/officeart/2018/2/layout/IconVerticalSolidList"/>
    <dgm:cxn modelId="{C3696C7D-94C3-4858-9DE8-445026E5CD86}" type="presParOf" srcId="{CB7BFBB1-F964-45C6-9F4A-4663ABE9A3D3}" destId="{FA120138-B0A7-470F-BF40-880F64F9159D}" srcOrd="0" destOrd="0" presId="urn:microsoft.com/office/officeart/2018/2/layout/IconVerticalSolidList"/>
    <dgm:cxn modelId="{DF36101B-D836-42D7-BC94-BBF4D5F817B1}" type="presParOf" srcId="{CB7BFBB1-F964-45C6-9F4A-4663ABE9A3D3}" destId="{B3C1DAB7-A9EB-4CF0-B466-D4893F38A458}" srcOrd="1" destOrd="0" presId="urn:microsoft.com/office/officeart/2018/2/layout/IconVerticalSolidList"/>
    <dgm:cxn modelId="{4BD60490-4D2C-4FAD-B012-4D6C74A061EE}" type="presParOf" srcId="{CB7BFBB1-F964-45C6-9F4A-4663ABE9A3D3}" destId="{D9960258-9FE0-4929-9474-4FA89EC2F45E}" srcOrd="2" destOrd="0" presId="urn:microsoft.com/office/officeart/2018/2/layout/IconVerticalSolidList"/>
    <dgm:cxn modelId="{444DCB03-D8C1-4AE2-A2B3-71E2EC88A80E}" type="presParOf" srcId="{CB7BFBB1-F964-45C6-9F4A-4663ABE9A3D3}" destId="{982ED024-672E-46E7-A5AD-E9E49182DC4A}" srcOrd="3" destOrd="0" presId="urn:microsoft.com/office/officeart/2018/2/layout/IconVerticalSolidList"/>
    <dgm:cxn modelId="{262C9DA8-17C9-4FE0-B47E-B045254A6FB1}" type="presParOf" srcId="{85FABEA4-D03A-4C4B-A310-6FE497E35BCA}" destId="{3667EEE9-5B4C-4CFF-9FCE-6F247B5CD0B3}" srcOrd="5" destOrd="0" presId="urn:microsoft.com/office/officeart/2018/2/layout/IconVerticalSolidList"/>
    <dgm:cxn modelId="{6025E344-2782-4475-8F74-1847F685FF93}" type="presParOf" srcId="{85FABEA4-D03A-4C4B-A310-6FE497E35BCA}" destId="{5CF5D6CE-6DBF-423F-8D93-D93EB301F726}" srcOrd="6" destOrd="0" presId="urn:microsoft.com/office/officeart/2018/2/layout/IconVerticalSolidList"/>
    <dgm:cxn modelId="{A7A577A5-8C68-4F5A-A8D9-81FB24989248}" type="presParOf" srcId="{5CF5D6CE-6DBF-423F-8D93-D93EB301F726}" destId="{F5DAE11E-8AF4-4648-AE16-07226B064A6B}" srcOrd="0" destOrd="0" presId="urn:microsoft.com/office/officeart/2018/2/layout/IconVerticalSolidList"/>
    <dgm:cxn modelId="{C5016D37-728A-4F87-9343-59A5397984A8}" type="presParOf" srcId="{5CF5D6CE-6DBF-423F-8D93-D93EB301F726}" destId="{7D3243C2-3E23-4A46-AE2B-6E69E4EA707A}" srcOrd="1" destOrd="0" presId="urn:microsoft.com/office/officeart/2018/2/layout/IconVerticalSolidList"/>
    <dgm:cxn modelId="{5B16A430-ABA7-4BA4-8CB9-AB5B3AD5FF10}" type="presParOf" srcId="{5CF5D6CE-6DBF-423F-8D93-D93EB301F726}" destId="{A158A18C-069E-4C01-8B66-5D0E766EA3E2}" srcOrd="2" destOrd="0" presId="urn:microsoft.com/office/officeart/2018/2/layout/IconVerticalSolidList"/>
    <dgm:cxn modelId="{3DF82687-FF9F-4456-A470-D70826D1E737}" type="presParOf" srcId="{5CF5D6CE-6DBF-423F-8D93-D93EB301F726}" destId="{6E62124B-9818-4A98-9D15-F0C6A4264B42}"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808449-9F84-4B37-AD4A-DD6406EB444B}">
      <dsp:nvSpPr>
        <dsp:cNvPr id="0" name=""/>
        <dsp:cNvSpPr/>
      </dsp:nvSpPr>
      <dsp:spPr>
        <a:xfrm>
          <a:off x="0" y="1783"/>
          <a:ext cx="6364224" cy="76003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FD7E8BE-8D99-4755-8510-8DB668ACDC51}">
      <dsp:nvSpPr>
        <dsp:cNvPr id="0" name=""/>
        <dsp:cNvSpPr/>
      </dsp:nvSpPr>
      <dsp:spPr>
        <a:xfrm>
          <a:off x="229911" y="172791"/>
          <a:ext cx="418020" cy="41802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C7854C5-E7B3-41D0-AE4C-E98E3D03F03A}">
      <dsp:nvSpPr>
        <dsp:cNvPr id="0" name=""/>
        <dsp:cNvSpPr/>
      </dsp:nvSpPr>
      <dsp:spPr>
        <a:xfrm>
          <a:off x="877842" y="1783"/>
          <a:ext cx="5486381" cy="7600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437" tIns="80437" rIns="80437" bIns="80437" numCol="1" spcCol="1270" anchor="ctr" anchorCtr="0">
          <a:noAutofit/>
        </a:bodyPr>
        <a:lstStyle/>
        <a:p>
          <a:pPr marL="0" lvl="0" indent="0" algn="l" defTabSz="844550">
            <a:lnSpc>
              <a:spcPct val="90000"/>
            </a:lnSpc>
            <a:spcBef>
              <a:spcPct val="0"/>
            </a:spcBef>
            <a:spcAft>
              <a:spcPct val="35000"/>
            </a:spcAft>
            <a:buNone/>
          </a:pPr>
          <a:r>
            <a:rPr lang="en-US" sz="1900" kern="1200"/>
            <a:t>Empowering Healthcare Professionals</a:t>
          </a:r>
        </a:p>
      </dsp:txBody>
      <dsp:txXfrm>
        <a:off x="877842" y="1783"/>
        <a:ext cx="5486381" cy="760036"/>
      </dsp:txXfrm>
    </dsp:sp>
    <dsp:sp modelId="{085DE40E-0E20-445C-AA2B-59A71B473A81}">
      <dsp:nvSpPr>
        <dsp:cNvPr id="0" name=""/>
        <dsp:cNvSpPr/>
      </dsp:nvSpPr>
      <dsp:spPr>
        <a:xfrm>
          <a:off x="0" y="951829"/>
          <a:ext cx="6364224" cy="76003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CDF8D24-BC55-4862-90C2-F35A924F69F4}">
      <dsp:nvSpPr>
        <dsp:cNvPr id="0" name=""/>
        <dsp:cNvSpPr/>
      </dsp:nvSpPr>
      <dsp:spPr>
        <a:xfrm>
          <a:off x="229911" y="1122837"/>
          <a:ext cx="418020" cy="41802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714251C-CB8A-4D6A-BEAE-F5E9CE4D13A0}">
      <dsp:nvSpPr>
        <dsp:cNvPr id="0" name=""/>
        <dsp:cNvSpPr/>
      </dsp:nvSpPr>
      <dsp:spPr>
        <a:xfrm>
          <a:off x="877842" y="951829"/>
          <a:ext cx="5486381" cy="7600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437" tIns="80437" rIns="80437" bIns="80437" numCol="1" spcCol="1270" anchor="ctr" anchorCtr="0">
          <a:noAutofit/>
        </a:bodyPr>
        <a:lstStyle/>
        <a:p>
          <a:pPr marL="0" lvl="0" indent="0" algn="l" defTabSz="844550">
            <a:lnSpc>
              <a:spcPct val="90000"/>
            </a:lnSpc>
            <a:spcBef>
              <a:spcPct val="0"/>
            </a:spcBef>
            <a:spcAft>
              <a:spcPct val="35000"/>
            </a:spcAft>
            <a:buNone/>
          </a:pPr>
          <a:r>
            <a:rPr lang="en-US" sz="1900" kern="1200"/>
            <a:t>Implementing New Policy and Guidelines</a:t>
          </a:r>
        </a:p>
      </dsp:txBody>
      <dsp:txXfrm>
        <a:off x="877842" y="951829"/>
        <a:ext cx="5486381" cy="760036"/>
      </dsp:txXfrm>
    </dsp:sp>
    <dsp:sp modelId="{D7EA7A6D-F4B1-4E73-9F48-34DFA28C4291}">
      <dsp:nvSpPr>
        <dsp:cNvPr id="0" name=""/>
        <dsp:cNvSpPr/>
      </dsp:nvSpPr>
      <dsp:spPr>
        <a:xfrm>
          <a:off x="0" y="1901874"/>
          <a:ext cx="6364224" cy="76003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6AF028B-95AC-4E9D-9296-2C4B215FD113}">
      <dsp:nvSpPr>
        <dsp:cNvPr id="0" name=""/>
        <dsp:cNvSpPr/>
      </dsp:nvSpPr>
      <dsp:spPr>
        <a:xfrm>
          <a:off x="229911" y="2072883"/>
          <a:ext cx="418020" cy="41802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3C76A44-93BC-430A-806B-8EC206A144A9}">
      <dsp:nvSpPr>
        <dsp:cNvPr id="0" name=""/>
        <dsp:cNvSpPr/>
      </dsp:nvSpPr>
      <dsp:spPr>
        <a:xfrm>
          <a:off x="877842" y="1901874"/>
          <a:ext cx="5486381" cy="7600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437" tIns="80437" rIns="80437" bIns="80437" numCol="1" spcCol="1270" anchor="ctr" anchorCtr="0">
          <a:noAutofit/>
        </a:bodyPr>
        <a:lstStyle/>
        <a:p>
          <a:pPr marL="0" lvl="0" indent="0" algn="l" defTabSz="844550">
            <a:lnSpc>
              <a:spcPct val="90000"/>
            </a:lnSpc>
            <a:spcBef>
              <a:spcPct val="0"/>
            </a:spcBef>
            <a:spcAft>
              <a:spcPct val="35000"/>
            </a:spcAft>
            <a:buNone/>
          </a:pPr>
          <a:r>
            <a:rPr lang="en-US" sz="1900" kern="1200"/>
            <a:t>Equipping with Knowledge and Skills</a:t>
          </a:r>
        </a:p>
      </dsp:txBody>
      <dsp:txXfrm>
        <a:off x="877842" y="1901874"/>
        <a:ext cx="5486381" cy="760036"/>
      </dsp:txXfrm>
    </dsp:sp>
    <dsp:sp modelId="{7B89BC0A-1B93-4EA5-8CE9-B03A84F8BE08}">
      <dsp:nvSpPr>
        <dsp:cNvPr id="0" name=""/>
        <dsp:cNvSpPr/>
      </dsp:nvSpPr>
      <dsp:spPr>
        <a:xfrm>
          <a:off x="0" y="2851920"/>
          <a:ext cx="6364224" cy="76003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C7C58DA-04D0-4B44-8E80-78696E717AEE}">
      <dsp:nvSpPr>
        <dsp:cNvPr id="0" name=""/>
        <dsp:cNvSpPr/>
      </dsp:nvSpPr>
      <dsp:spPr>
        <a:xfrm>
          <a:off x="229911" y="3022928"/>
          <a:ext cx="418020" cy="41802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765A2C3-F29C-499C-BD0B-5C79EF0D1683}">
      <dsp:nvSpPr>
        <dsp:cNvPr id="0" name=""/>
        <dsp:cNvSpPr/>
      </dsp:nvSpPr>
      <dsp:spPr>
        <a:xfrm>
          <a:off x="877842" y="2851920"/>
          <a:ext cx="5486381" cy="7600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437" tIns="80437" rIns="80437" bIns="80437" numCol="1" spcCol="1270" anchor="ctr" anchorCtr="0">
          <a:noAutofit/>
        </a:bodyPr>
        <a:lstStyle/>
        <a:p>
          <a:pPr marL="0" lvl="0" indent="0" algn="l" defTabSz="844550">
            <a:lnSpc>
              <a:spcPct val="90000"/>
            </a:lnSpc>
            <a:spcBef>
              <a:spcPct val="0"/>
            </a:spcBef>
            <a:spcAft>
              <a:spcPct val="35000"/>
            </a:spcAft>
            <a:buNone/>
          </a:pPr>
          <a:r>
            <a:rPr lang="en-US" sz="1900" kern="1200"/>
            <a:t>Enhancing Diabetic Patient Care</a:t>
          </a:r>
        </a:p>
      </dsp:txBody>
      <dsp:txXfrm>
        <a:off x="877842" y="2851920"/>
        <a:ext cx="5486381" cy="760036"/>
      </dsp:txXfrm>
    </dsp:sp>
    <dsp:sp modelId="{25D68353-7A92-470A-9A30-EA09460594F3}">
      <dsp:nvSpPr>
        <dsp:cNvPr id="0" name=""/>
        <dsp:cNvSpPr/>
      </dsp:nvSpPr>
      <dsp:spPr>
        <a:xfrm>
          <a:off x="0" y="3801966"/>
          <a:ext cx="6364224" cy="76003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C0315B5-5773-4232-B520-18DC96C68711}">
      <dsp:nvSpPr>
        <dsp:cNvPr id="0" name=""/>
        <dsp:cNvSpPr/>
      </dsp:nvSpPr>
      <dsp:spPr>
        <a:xfrm>
          <a:off x="229911" y="3972974"/>
          <a:ext cx="418020" cy="41802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0F44F4D-5B8A-4208-9243-A820FA74C8ED}">
      <dsp:nvSpPr>
        <dsp:cNvPr id="0" name=""/>
        <dsp:cNvSpPr/>
      </dsp:nvSpPr>
      <dsp:spPr>
        <a:xfrm>
          <a:off x="877842" y="3801966"/>
          <a:ext cx="5486381" cy="7600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437" tIns="80437" rIns="80437" bIns="80437" numCol="1" spcCol="1270" anchor="ctr" anchorCtr="0">
          <a:noAutofit/>
        </a:bodyPr>
        <a:lstStyle/>
        <a:p>
          <a:pPr marL="0" lvl="0" indent="0" algn="l" defTabSz="844550">
            <a:lnSpc>
              <a:spcPct val="90000"/>
            </a:lnSpc>
            <a:spcBef>
              <a:spcPct val="0"/>
            </a:spcBef>
            <a:spcAft>
              <a:spcPct val="35000"/>
            </a:spcAft>
            <a:buNone/>
          </a:pPr>
          <a:r>
            <a:rPr lang="en-US" sz="1900" kern="1200"/>
            <a:t>Impact on Daily Work Routines</a:t>
          </a:r>
        </a:p>
      </dsp:txBody>
      <dsp:txXfrm>
        <a:off x="877842" y="3801966"/>
        <a:ext cx="5486381" cy="760036"/>
      </dsp:txXfrm>
    </dsp:sp>
    <dsp:sp modelId="{A7F1B58C-F643-4A12-8770-65D2DA8388DB}">
      <dsp:nvSpPr>
        <dsp:cNvPr id="0" name=""/>
        <dsp:cNvSpPr/>
      </dsp:nvSpPr>
      <dsp:spPr>
        <a:xfrm>
          <a:off x="0" y="4752011"/>
          <a:ext cx="6364224" cy="76003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1B81553-C5C5-478F-88E0-DE3C38DCCBDF}">
      <dsp:nvSpPr>
        <dsp:cNvPr id="0" name=""/>
        <dsp:cNvSpPr/>
      </dsp:nvSpPr>
      <dsp:spPr>
        <a:xfrm>
          <a:off x="229911" y="4923020"/>
          <a:ext cx="418020" cy="418020"/>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58D6F98-1500-4430-8089-20D3D20C5B4D}">
      <dsp:nvSpPr>
        <dsp:cNvPr id="0" name=""/>
        <dsp:cNvSpPr/>
      </dsp:nvSpPr>
      <dsp:spPr>
        <a:xfrm>
          <a:off x="877842" y="4752011"/>
          <a:ext cx="5486381" cy="7600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437" tIns="80437" rIns="80437" bIns="80437" numCol="1" spcCol="1270" anchor="ctr" anchorCtr="0">
          <a:noAutofit/>
        </a:bodyPr>
        <a:lstStyle/>
        <a:p>
          <a:pPr marL="0" lvl="0" indent="0" algn="l" defTabSz="844550">
            <a:lnSpc>
              <a:spcPct val="90000"/>
            </a:lnSpc>
            <a:spcBef>
              <a:spcPct val="0"/>
            </a:spcBef>
            <a:spcAft>
              <a:spcPct val="35000"/>
            </a:spcAft>
            <a:buNone/>
          </a:pPr>
          <a:r>
            <a:rPr lang="en-US" sz="1900" kern="1200"/>
            <a:t>Improving the Quality of Care</a:t>
          </a:r>
        </a:p>
      </dsp:txBody>
      <dsp:txXfrm>
        <a:off x="877842" y="4752011"/>
        <a:ext cx="5486381" cy="7600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9C1B8F-6A8E-48A1-B2C9-391C77EA2FF4}">
      <dsp:nvSpPr>
        <dsp:cNvPr id="0" name=""/>
        <dsp:cNvSpPr/>
      </dsp:nvSpPr>
      <dsp:spPr>
        <a:xfrm>
          <a:off x="0" y="1407"/>
          <a:ext cx="10515600" cy="59979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C6D579D-F1EC-4CE8-98A5-67C65869937A}">
      <dsp:nvSpPr>
        <dsp:cNvPr id="0" name=""/>
        <dsp:cNvSpPr/>
      </dsp:nvSpPr>
      <dsp:spPr>
        <a:xfrm>
          <a:off x="181438" y="136361"/>
          <a:ext cx="329887" cy="3298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DCDE7B5-87CF-4D34-8741-2B79D90E09EA}">
      <dsp:nvSpPr>
        <dsp:cNvPr id="0" name=""/>
        <dsp:cNvSpPr/>
      </dsp:nvSpPr>
      <dsp:spPr>
        <a:xfrm>
          <a:off x="692764" y="1407"/>
          <a:ext cx="9822835" cy="599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78" tIns="63478" rIns="63478" bIns="63478" numCol="1" spcCol="1270" anchor="ctr" anchorCtr="0">
          <a:noAutofit/>
        </a:bodyPr>
        <a:lstStyle/>
        <a:p>
          <a:pPr marL="0" lvl="0" indent="0" algn="l" defTabSz="844550">
            <a:lnSpc>
              <a:spcPct val="100000"/>
            </a:lnSpc>
            <a:spcBef>
              <a:spcPct val="0"/>
            </a:spcBef>
            <a:spcAft>
              <a:spcPct val="35000"/>
            </a:spcAft>
            <a:buNone/>
          </a:pPr>
          <a:r>
            <a:rPr lang="en-US" sz="1900" kern="1200"/>
            <a:t>Involve role group in policy development process</a:t>
          </a:r>
        </a:p>
      </dsp:txBody>
      <dsp:txXfrm>
        <a:off x="692764" y="1407"/>
        <a:ext cx="9822835" cy="599796"/>
      </dsp:txXfrm>
    </dsp:sp>
    <dsp:sp modelId="{C9312CC8-B6CD-4F5F-83FE-377CE85F8B0A}">
      <dsp:nvSpPr>
        <dsp:cNvPr id="0" name=""/>
        <dsp:cNvSpPr/>
      </dsp:nvSpPr>
      <dsp:spPr>
        <a:xfrm>
          <a:off x="0" y="751152"/>
          <a:ext cx="10515600" cy="59979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5C13C28-50FA-48CB-A48B-685A449AE812}">
      <dsp:nvSpPr>
        <dsp:cNvPr id="0" name=""/>
        <dsp:cNvSpPr/>
      </dsp:nvSpPr>
      <dsp:spPr>
        <a:xfrm>
          <a:off x="181438" y="886107"/>
          <a:ext cx="329887" cy="3298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87CDA0-BC58-46ED-8C8F-9791C9519F75}">
      <dsp:nvSpPr>
        <dsp:cNvPr id="0" name=""/>
        <dsp:cNvSpPr/>
      </dsp:nvSpPr>
      <dsp:spPr>
        <a:xfrm>
          <a:off x="692764" y="751152"/>
          <a:ext cx="9822835" cy="599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78" tIns="63478" rIns="63478" bIns="63478" numCol="1" spcCol="1270" anchor="ctr" anchorCtr="0">
          <a:noAutofit/>
        </a:bodyPr>
        <a:lstStyle/>
        <a:p>
          <a:pPr marL="0" lvl="0" indent="0" algn="l" defTabSz="844550">
            <a:lnSpc>
              <a:spcPct val="100000"/>
            </a:lnSpc>
            <a:spcBef>
              <a:spcPct val="0"/>
            </a:spcBef>
            <a:spcAft>
              <a:spcPct val="35000"/>
            </a:spcAft>
            <a:buNone/>
          </a:pPr>
          <a:r>
            <a:rPr lang="en-US" sz="1900" kern="1200"/>
            <a:t>Provide clear and comprehensive training and educational resources</a:t>
          </a:r>
        </a:p>
      </dsp:txBody>
      <dsp:txXfrm>
        <a:off x="692764" y="751152"/>
        <a:ext cx="9822835" cy="599796"/>
      </dsp:txXfrm>
    </dsp:sp>
    <dsp:sp modelId="{42728E64-207F-4879-B65A-600A9EAEF9D6}">
      <dsp:nvSpPr>
        <dsp:cNvPr id="0" name=""/>
        <dsp:cNvSpPr/>
      </dsp:nvSpPr>
      <dsp:spPr>
        <a:xfrm>
          <a:off x="0" y="1500898"/>
          <a:ext cx="10515600" cy="59979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E6FD7B0-55EC-4298-8A33-BE785DCAB244}">
      <dsp:nvSpPr>
        <dsp:cNvPr id="0" name=""/>
        <dsp:cNvSpPr/>
      </dsp:nvSpPr>
      <dsp:spPr>
        <a:xfrm>
          <a:off x="181438" y="1635852"/>
          <a:ext cx="329887" cy="3298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9B1A9A6-4739-40FB-8369-33D19AA12DF3}">
      <dsp:nvSpPr>
        <dsp:cNvPr id="0" name=""/>
        <dsp:cNvSpPr/>
      </dsp:nvSpPr>
      <dsp:spPr>
        <a:xfrm>
          <a:off x="692764" y="1500898"/>
          <a:ext cx="9822835" cy="599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78" tIns="63478" rIns="63478" bIns="63478" numCol="1" spcCol="1270" anchor="ctr" anchorCtr="0">
          <a:noAutofit/>
        </a:bodyPr>
        <a:lstStyle/>
        <a:p>
          <a:pPr marL="0" lvl="0" indent="0" algn="l" defTabSz="844550">
            <a:lnSpc>
              <a:spcPct val="100000"/>
            </a:lnSpc>
            <a:spcBef>
              <a:spcPct val="0"/>
            </a:spcBef>
            <a:spcAft>
              <a:spcPct val="35000"/>
            </a:spcAft>
            <a:buNone/>
          </a:pPr>
          <a:r>
            <a:rPr lang="en-US" sz="1900" kern="1200"/>
            <a:t>Utilize various instructional methods </a:t>
          </a:r>
        </a:p>
      </dsp:txBody>
      <dsp:txXfrm>
        <a:off x="692764" y="1500898"/>
        <a:ext cx="9822835" cy="599796"/>
      </dsp:txXfrm>
    </dsp:sp>
    <dsp:sp modelId="{991157DD-11FC-4305-9CD1-BFAD27547B67}">
      <dsp:nvSpPr>
        <dsp:cNvPr id="0" name=""/>
        <dsp:cNvSpPr/>
      </dsp:nvSpPr>
      <dsp:spPr>
        <a:xfrm>
          <a:off x="0" y="2250643"/>
          <a:ext cx="10515600" cy="59979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08180C4-60F0-4D32-992B-F8D391E9DBFC}">
      <dsp:nvSpPr>
        <dsp:cNvPr id="0" name=""/>
        <dsp:cNvSpPr/>
      </dsp:nvSpPr>
      <dsp:spPr>
        <a:xfrm>
          <a:off x="181438" y="2385597"/>
          <a:ext cx="329887" cy="32988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169846-67AF-4586-9D0C-92E84FD22FB5}">
      <dsp:nvSpPr>
        <dsp:cNvPr id="0" name=""/>
        <dsp:cNvSpPr/>
      </dsp:nvSpPr>
      <dsp:spPr>
        <a:xfrm>
          <a:off x="692764" y="2250643"/>
          <a:ext cx="9822835" cy="599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78" tIns="63478" rIns="63478" bIns="63478" numCol="1" spcCol="1270" anchor="ctr" anchorCtr="0">
          <a:noAutofit/>
        </a:bodyPr>
        <a:lstStyle/>
        <a:p>
          <a:pPr marL="0" lvl="0" indent="0" algn="l" defTabSz="844550">
            <a:lnSpc>
              <a:spcPct val="100000"/>
            </a:lnSpc>
            <a:spcBef>
              <a:spcPct val="0"/>
            </a:spcBef>
            <a:spcAft>
              <a:spcPct val="35000"/>
            </a:spcAft>
            <a:buNone/>
          </a:pPr>
          <a:r>
            <a:rPr lang="en-US" sz="1900" kern="1200"/>
            <a:t>Establish continuous feedback mechanisms and open communication channels</a:t>
          </a:r>
        </a:p>
      </dsp:txBody>
      <dsp:txXfrm>
        <a:off x="692764" y="2250643"/>
        <a:ext cx="9822835" cy="599796"/>
      </dsp:txXfrm>
    </dsp:sp>
    <dsp:sp modelId="{6D9E179E-8535-4C1E-BAD8-39AF4B2E574E}">
      <dsp:nvSpPr>
        <dsp:cNvPr id="0" name=""/>
        <dsp:cNvSpPr/>
      </dsp:nvSpPr>
      <dsp:spPr>
        <a:xfrm>
          <a:off x="0" y="3000388"/>
          <a:ext cx="10515600" cy="59979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572730A-A246-40E8-904E-A4DAE95345D8}">
      <dsp:nvSpPr>
        <dsp:cNvPr id="0" name=""/>
        <dsp:cNvSpPr/>
      </dsp:nvSpPr>
      <dsp:spPr>
        <a:xfrm>
          <a:off x="181438" y="3135342"/>
          <a:ext cx="329887" cy="32988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2C6C5A-E90E-441D-9F44-1A26601CE66F}">
      <dsp:nvSpPr>
        <dsp:cNvPr id="0" name=""/>
        <dsp:cNvSpPr/>
      </dsp:nvSpPr>
      <dsp:spPr>
        <a:xfrm>
          <a:off x="692764" y="3000388"/>
          <a:ext cx="9822835" cy="599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78" tIns="63478" rIns="63478" bIns="63478" numCol="1" spcCol="1270" anchor="ctr" anchorCtr="0">
          <a:noAutofit/>
        </a:bodyPr>
        <a:lstStyle/>
        <a:p>
          <a:pPr marL="0" lvl="0" indent="0" algn="l" defTabSz="844550">
            <a:lnSpc>
              <a:spcPct val="100000"/>
            </a:lnSpc>
            <a:spcBef>
              <a:spcPct val="0"/>
            </a:spcBef>
            <a:spcAft>
              <a:spcPct val="35000"/>
            </a:spcAft>
            <a:buNone/>
          </a:pPr>
          <a:r>
            <a:rPr lang="en-US" sz="1900" kern="1200"/>
            <a:t>Foster a culture of inclusivity, adaptability, and engagement</a:t>
          </a:r>
        </a:p>
      </dsp:txBody>
      <dsp:txXfrm>
        <a:off x="692764" y="3000388"/>
        <a:ext cx="9822835" cy="599796"/>
      </dsp:txXfrm>
    </dsp:sp>
    <dsp:sp modelId="{55750AD6-F572-4A81-8C6B-B43E28754535}">
      <dsp:nvSpPr>
        <dsp:cNvPr id="0" name=""/>
        <dsp:cNvSpPr/>
      </dsp:nvSpPr>
      <dsp:spPr>
        <a:xfrm>
          <a:off x="0" y="3750134"/>
          <a:ext cx="10515600" cy="59979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2F31CF3-1C2D-413E-9006-473E6E6857E6}">
      <dsp:nvSpPr>
        <dsp:cNvPr id="0" name=""/>
        <dsp:cNvSpPr/>
      </dsp:nvSpPr>
      <dsp:spPr>
        <a:xfrm>
          <a:off x="181438" y="3885088"/>
          <a:ext cx="329887" cy="329887"/>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565B4E0-D8CB-48C3-B9C0-3EF74A62739B}">
      <dsp:nvSpPr>
        <dsp:cNvPr id="0" name=""/>
        <dsp:cNvSpPr/>
      </dsp:nvSpPr>
      <dsp:spPr>
        <a:xfrm>
          <a:off x="692764" y="3750134"/>
          <a:ext cx="9822835" cy="599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78" tIns="63478" rIns="63478" bIns="63478" numCol="1" spcCol="1270" anchor="ctr" anchorCtr="0">
          <a:noAutofit/>
        </a:bodyPr>
        <a:lstStyle/>
        <a:p>
          <a:pPr marL="0" lvl="0" indent="0" algn="l" defTabSz="844550">
            <a:lnSpc>
              <a:spcPct val="100000"/>
            </a:lnSpc>
            <a:spcBef>
              <a:spcPct val="0"/>
            </a:spcBef>
            <a:spcAft>
              <a:spcPct val="35000"/>
            </a:spcAft>
            <a:buNone/>
          </a:pPr>
          <a:r>
            <a:rPr lang="en-US" sz="1900" kern="1200"/>
            <a:t>Increased participation in policy development</a:t>
          </a:r>
        </a:p>
      </dsp:txBody>
      <dsp:txXfrm>
        <a:off x="692764" y="3750134"/>
        <a:ext cx="9822835" cy="5997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8D527E-38AA-4035-8121-74467F853A66}">
      <dsp:nvSpPr>
        <dsp:cNvPr id="0" name=""/>
        <dsp:cNvSpPr/>
      </dsp:nvSpPr>
      <dsp:spPr>
        <a:xfrm>
          <a:off x="42044" y="648754"/>
          <a:ext cx="888910" cy="888910"/>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67C70E9-2158-46BF-B86A-4CB0239ADA8F}">
      <dsp:nvSpPr>
        <dsp:cNvPr id="0" name=""/>
        <dsp:cNvSpPr/>
      </dsp:nvSpPr>
      <dsp:spPr>
        <a:xfrm>
          <a:off x="228716" y="835425"/>
          <a:ext cx="515568" cy="51556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58CD509-CDCF-4D06-9E94-1B03DAA625AC}">
      <dsp:nvSpPr>
        <dsp:cNvPr id="0" name=""/>
        <dsp:cNvSpPr/>
      </dsp:nvSpPr>
      <dsp:spPr>
        <a:xfrm>
          <a:off x="1121436" y="648754"/>
          <a:ext cx="2095289" cy="8889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kern="1200"/>
            <a:t>Forefront of patient care, with direct interactions, making their active involvement vital.</a:t>
          </a:r>
        </a:p>
      </dsp:txBody>
      <dsp:txXfrm>
        <a:off x="1121436" y="648754"/>
        <a:ext cx="2095289" cy="888910"/>
      </dsp:txXfrm>
    </dsp:sp>
    <dsp:sp modelId="{77D05B1C-5BE3-4FA2-BF3B-710A2F478F97}">
      <dsp:nvSpPr>
        <dsp:cNvPr id="0" name=""/>
        <dsp:cNvSpPr/>
      </dsp:nvSpPr>
      <dsp:spPr>
        <a:xfrm>
          <a:off x="3581813" y="648754"/>
          <a:ext cx="888910" cy="888910"/>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618601D-5F99-471E-A2C4-E41BCF6CF992}">
      <dsp:nvSpPr>
        <dsp:cNvPr id="0" name=""/>
        <dsp:cNvSpPr/>
      </dsp:nvSpPr>
      <dsp:spPr>
        <a:xfrm>
          <a:off x="3768484" y="835425"/>
          <a:ext cx="515568" cy="51556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595E087-D31D-426A-8091-24C54B8FEC7C}">
      <dsp:nvSpPr>
        <dsp:cNvPr id="0" name=""/>
        <dsp:cNvSpPr/>
      </dsp:nvSpPr>
      <dsp:spPr>
        <a:xfrm>
          <a:off x="4661204" y="648754"/>
          <a:ext cx="2095289" cy="8889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kern="1200"/>
            <a:t>Timely intervention is critical for preventing health issues from becoming critical.</a:t>
          </a:r>
        </a:p>
      </dsp:txBody>
      <dsp:txXfrm>
        <a:off x="4661204" y="648754"/>
        <a:ext cx="2095289" cy="888910"/>
      </dsp:txXfrm>
    </dsp:sp>
    <dsp:sp modelId="{8D69925E-F29E-4BBA-9E54-C6C6D2ACA828}">
      <dsp:nvSpPr>
        <dsp:cNvPr id="0" name=""/>
        <dsp:cNvSpPr/>
      </dsp:nvSpPr>
      <dsp:spPr>
        <a:xfrm>
          <a:off x="42044" y="2167551"/>
          <a:ext cx="888910" cy="888910"/>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1E5C358-FADB-4FE8-B2E1-B7D21FE71F33}">
      <dsp:nvSpPr>
        <dsp:cNvPr id="0" name=""/>
        <dsp:cNvSpPr/>
      </dsp:nvSpPr>
      <dsp:spPr>
        <a:xfrm>
          <a:off x="228716" y="2354223"/>
          <a:ext cx="515568" cy="51556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FC090FF-603D-4242-91E5-F204C5D1A155}">
      <dsp:nvSpPr>
        <dsp:cNvPr id="0" name=""/>
        <dsp:cNvSpPr/>
      </dsp:nvSpPr>
      <dsp:spPr>
        <a:xfrm>
          <a:off x="1121436" y="2167551"/>
          <a:ext cx="2095289" cy="8889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kern="1200"/>
            <a:t>Champions of enhanced patient care</a:t>
          </a:r>
        </a:p>
      </dsp:txBody>
      <dsp:txXfrm>
        <a:off x="1121436" y="2167551"/>
        <a:ext cx="2095289" cy="888910"/>
      </dsp:txXfrm>
    </dsp:sp>
    <dsp:sp modelId="{A2239657-6C74-418F-9F34-42D7FA0D8C41}">
      <dsp:nvSpPr>
        <dsp:cNvPr id="0" name=""/>
        <dsp:cNvSpPr/>
      </dsp:nvSpPr>
      <dsp:spPr>
        <a:xfrm>
          <a:off x="3581813" y="2167551"/>
          <a:ext cx="888910" cy="888910"/>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77983D2-A0D9-45AC-9D5B-A5244C1F10C4}">
      <dsp:nvSpPr>
        <dsp:cNvPr id="0" name=""/>
        <dsp:cNvSpPr/>
      </dsp:nvSpPr>
      <dsp:spPr>
        <a:xfrm>
          <a:off x="3768484" y="2354223"/>
          <a:ext cx="515568" cy="51556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CA1C0D4-0777-404D-B1A3-780733F9D459}">
      <dsp:nvSpPr>
        <dsp:cNvPr id="0" name=""/>
        <dsp:cNvSpPr/>
      </dsp:nvSpPr>
      <dsp:spPr>
        <a:xfrm>
          <a:off x="4661204" y="2167551"/>
          <a:ext cx="2095289" cy="8889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kern="1200"/>
            <a:t>Positive contributions </a:t>
          </a:r>
        </a:p>
      </dsp:txBody>
      <dsp:txXfrm>
        <a:off x="4661204" y="2167551"/>
        <a:ext cx="2095289" cy="88891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C44A56-51FF-4F75-9CC3-7F6B6AA68640}">
      <dsp:nvSpPr>
        <dsp:cNvPr id="0" name=""/>
        <dsp:cNvSpPr/>
      </dsp:nvSpPr>
      <dsp:spPr>
        <a:xfrm>
          <a:off x="0" y="1510"/>
          <a:ext cx="4977578" cy="76553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04AD866-C798-4B51-A3E3-640871505EC9}">
      <dsp:nvSpPr>
        <dsp:cNvPr id="0" name=""/>
        <dsp:cNvSpPr/>
      </dsp:nvSpPr>
      <dsp:spPr>
        <a:xfrm>
          <a:off x="231572" y="173754"/>
          <a:ext cx="421041" cy="42104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811B1F1-BD2B-4D6C-96A0-A92EAF8C5ADF}">
      <dsp:nvSpPr>
        <dsp:cNvPr id="0" name=""/>
        <dsp:cNvSpPr/>
      </dsp:nvSpPr>
      <dsp:spPr>
        <a:xfrm>
          <a:off x="884187" y="1510"/>
          <a:ext cx="4093390" cy="7655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019" tIns="81019" rIns="81019" bIns="81019" numCol="1" spcCol="1270" anchor="ctr" anchorCtr="0">
          <a:noAutofit/>
        </a:bodyPr>
        <a:lstStyle/>
        <a:p>
          <a:pPr marL="0" lvl="0" indent="0" algn="l" defTabSz="977900">
            <a:lnSpc>
              <a:spcPct val="100000"/>
            </a:lnSpc>
            <a:spcBef>
              <a:spcPct val="0"/>
            </a:spcBef>
            <a:spcAft>
              <a:spcPct val="35000"/>
            </a:spcAft>
            <a:buNone/>
          </a:pPr>
          <a:r>
            <a:rPr lang="en-US" sz="2200" kern="1200"/>
            <a:t>Comprehensive Overview</a:t>
          </a:r>
        </a:p>
      </dsp:txBody>
      <dsp:txXfrm>
        <a:off x="884187" y="1510"/>
        <a:ext cx="4093390" cy="765530"/>
      </dsp:txXfrm>
    </dsp:sp>
    <dsp:sp modelId="{7F9AD361-A502-474C-9AB0-8A1B9191C62A}">
      <dsp:nvSpPr>
        <dsp:cNvPr id="0" name=""/>
        <dsp:cNvSpPr/>
      </dsp:nvSpPr>
      <dsp:spPr>
        <a:xfrm>
          <a:off x="0" y="958423"/>
          <a:ext cx="4977578" cy="76553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B95D1C8-C6B7-4D70-B5D2-D9C24CC6C3FC}">
      <dsp:nvSpPr>
        <dsp:cNvPr id="0" name=""/>
        <dsp:cNvSpPr/>
      </dsp:nvSpPr>
      <dsp:spPr>
        <a:xfrm>
          <a:off x="231572" y="1130667"/>
          <a:ext cx="421041" cy="42104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4F7EB76-FC19-4CC4-89D3-BD693347419A}">
      <dsp:nvSpPr>
        <dsp:cNvPr id="0" name=""/>
        <dsp:cNvSpPr/>
      </dsp:nvSpPr>
      <dsp:spPr>
        <a:xfrm>
          <a:off x="884187" y="958423"/>
          <a:ext cx="4093390" cy="7655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019" tIns="81019" rIns="81019" bIns="81019" numCol="1" spcCol="1270" anchor="ctr" anchorCtr="0">
          <a:noAutofit/>
        </a:bodyPr>
        <a:lstStyle/>
        <a:p>
          <a:pPr marL="0" lvl="0" indent="0" algn="l" defTabSz="977900">
            <a:lnSpc>
              <a:spcPct val="100000"/>
            </a:lnSpc>
            <a:spcBef>
              <a:spcPct val="0"/>
            </a:spcBef>
            <a:spcAft>
              <a:spcPct val="35000"/>
            </a:spcAft>
            <a:buNone/>
          </a:pPr>
          <a:r>
            <a:rPr lang="en-US" sz="2200" kern="1200"/>
            <a:t>Interactive Learning</a:t>
          </a:r>
        </a:p>
      </dsp:txBody>
      <dsp:txXfrm>
        <a:off x="884187" y="958423"/>
        <a:ext cx="4093390" cy="765530"/>
      </dsp:txXfrm>
    </dsp:sp>
    <dsp:sp modelId="{FA120138-B0A7-470F-BF40-880F64F9159D}">
      <dsp:nvSpPr>
        <dsp:cNvPr id="0" name=""/>
        <dsp:cNvSpPr/>
      </dsp:nvSpPr>
      <dsp:spPr>
        <a:xfrm>
          <a:off x="0" y="1915335"/>
          <a:ext cx="4977578" cy="76553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3C1DAB7-A9EB-4CF0-B466-D4893F38A458}">
      <dsp:nvSpPr>
        <dsp:cNvPr id="0" name=""/>
        <dsp:cNvSpPr/>
      </dsp:nvSpPr>
      <dsp:spPr>
        <a:xfrm>
          <a:off x="231572" y="2087580"/>
          <a:ext cx="421041" cy="42104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82ED024-672E-46E7-A5AD-E9E49182DC4A}">
      <dsp:nvSpPr>
        <dsp:cNvPr id="0" name=""/>
        <dsp:cNvSpPr/>
      </dsp:nvSpPr>
      <dsp:spPr>
        <a:xfrm>
          <a:off x="884187" y="1915335"/>
          <a:ext cx="4093390" cy="7655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019" tIns="81019" rIns="81019" bIns="81019" numCol="1" spcCol="1270" anchor="ctr" anchorCtr="0">
          <a:noAutofit/>
        </a:bodyPr>
        <a:lstStyle/>
        <a:p>
          <a:pPr marL="0" lvl="0" indent="0" algn="l" defTabSz="977900">
            <a:lnSpc>
              <a:spcPct val="100000"/>
            </a:lnSpc>
            <a:spcBef>
              <a:spcPct val="0"/>
            </a:spcBef>
            <a:spcAft>
              <a:spcPct val="35000"/>
            </a:spcAft>
            <a:buNone/>
          </a:pPr>
          <a:r>
            <a:rPr lang="en-US" sz="2200" kern="1200"/>
            <a:t>Evidence-Based Content</a:t>
          </a:r>
        </a:p>
      </dsp:txBody>
      <dsp:txXfrm>
        <a:off x="884187" y="1915335"/>
        <a:ext cx="4093390" cy="765530"/>
      </dsp:txXfrm>
    </dsp:sp>
    <dsp:sp modelId="{F5DAE11E-8AF4-4648-AE16-07226B064A6B}">
      <dsp:nvSpPr>
        <dsp:cNvPr id="0" name=""/>
        <dsp:cNvSpPr/>
      </dsp:nvSpPr>
      <dsp:spPr>
        <a:xfrm>
          <a:off x="0" y="2872248"/>
          <a:ext cx="4977578" cy="76553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D3243C2-3E23-4A46-AE2B-6E69E4EA707A}">
      <dsp:nvSpPr>
        <dsp:cNvPr id="0" name=""/>
        <dsp:cNvSpPr/>
      </dsp:nvSpPr>
      <dsp:spPr>
        <a:xfrm>
          <a:off x="231572" y="3044492"/>
          <a:ext cx="421041" cy="42104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E62124B-9818-4A98-9D15-F0C6A4264B42}">
      <dsp:nvSpPr>
        <dsp:cNvPr id="0" name=""/>
        <dsp:cNvSpPr/>
      </dsp:nvSpPr>
      <dsp:spPr>
        <a:xfrm>
          <a:off x="884187" y="2872248"/>
          <a:ext cx="4093390" cy="7655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019" tIns="81019" rIns="81019" bIns="81019" numCol="1" spcCol="1270" anchor="ctr" anchorCtr="0">
          <a:noAutofit/>
        </a:bodyPr>
        <a:lstStyle/>
        <a:p>
          <a:pPr marL="0" lvl="0" indent="0" algn="l" defTabSz="977900">
            <a:lnSpc>
              <a:spcPct val="100000"/>
            </a:lnSpc>
            <a:spcBef>
              <a:spcPct val="0"/>
            </a:spcBef>
            <a:spcAft>
              <a:spcPct val="35000"/>
            </a:spcAft>
            <a:buNone/>
          </a:pPr>
          <a:r>
            <a:rPr lang="en-US" sz="2200" kern="1200"/>
            <a:t>Valuable Training Manual</a:t>
          </a:r>
        </a:p>
      </dsp:txBody>
      <dsp:txXfrm>
        <a:off x="884187" y="2872248"/>
        <a:ext cx="4093390" cy="76553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913EE6-1823-4AB0-8D5F-123972BA979A}" type="datetimeFigureOut">
              <a:rPr lang="en-US" smtClean="0"/>
              <a:t>10/27/2023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AE983B-89AE-4701-9F8B-04658641776F}" type="slidenum">
              <a:rPr lang="en-US" smtClean="0"/>
              <a:t>‹#›</a:t>
            </a:fld>
            <a:endParaRPr lang="en-US"/>
          </a:p>
        </p:txBody>
      </p:sp>
    </p:spTree>
    <p:extLst>
      <p:ext uri="{BB962C8B-B14F-4D97-AF65-F5344CB8AC3E}">
        <p14:creationId xmlns:p14="http://schemas.microsoft.com/office/powerpoint/2010/main" val="3149082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Times New Roman" panose="02020603050405020304" pitchFamily="18" charset="0"/>
                <a:ea typeface="Times New Roman" panose="02020603050405020304" pitchFamily="18" charset="0"/>
              </a:rPr>
              <a:t>Welcome to this essential training session designed to empower our dedicated healthcare professionals in implementing our new policy and practice guidelines for diabetic patient care. In today's session, we will equip you with the knowledge and skills needed to successfully conduct foot exams in line with the latest guidelines. We understand that these changes may impact your daily work routines, but rest assured, the significance of this policy lies in its potential to significantly improve the quality of care we provide to our diabetic patients. As a vital part of our organization, your role is paramount in ensuring the successful implementation of this policy, and we believe that by the end of this training, you will not only understand the "why" behind these changes but also feel confident and prepared to embrace them. So, let's embark on this journey together, as we work towards the common goal of enhancing patient outcomes and promoting excellence in healthcare.</a:t>
            </a:r>
            <a:endParaRPr lang="en-US" sz="18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81AE983B-89AE-4701-9F8B-04658641776F}" type="slidenum">
              <a:rPr lang="en-US" smtClean="0"/>
              <a:t>2</a:t>
            </a:fld>
            <a:endParaRPr lang="en-US"/>
          </a:p>
        </p:txBody>
      </p:sp>
    </p:spTree>
    <p:extLst>
      <p:ext uri="{BB962C8B-B14F-4D97-AF65-F5344CB8AC3E}">
        <p14:creationId xmlns:p14="http://schemas.microsoft.com/office/powerpoint/2010/main" val="22138925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457200">
              <a:lnSpc>
                <a:spcPct val="200000"/>
              </a:lnSpc>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rPr>
              <a:t>To obtain buy-in and prepare a selected role group for implementing a new policy and associated practice guidelines, several evidence-based strategies can be employed. First, it is crucial to involve the role group in the policy development process, seeking their input and insights. This participatory approach not only empowers individuals but also helps tailor the policy to their specific needs, fostering a sense of ownership and engagement. Second, offering clear and comprehensive training and educational resources ensures that the role group understands the new policy and its impact (Eden &amp; Ackermann, 2021). Leveraging various instructional methods, such as workshops, simulations, and access to relevant literature, enhances their knowledge and skills. Moreover, continuous feedback mechanisms and open channels of communication should be established to address concerns and questions promptly, fostering a culture of inclusivity and adaptability. These strategies are effective because they respect the role group's expertise, build their capacity for successful implementation, and create a supportive environment (Eden &amp; Ackermann, 2021).</a:t>
            </a:r>
            <a:endParaRPr lang="en-US" sz="1800" dirty="0">
              <a:effectLst/>
              <a:latin typeface="Calibri" panose="020F0502020204030204" pitchFamily="34" charset="0"/>
              <a:ea typeface="Calibri" panose="020F0502020204030204" pitchFamily="34" charset="0"/>
            </a:endParaRPr>
          </a:p>
          <a:p>
            <a:pPr marL="0" marR="0" indent="457200">
              <a:lnSpc>
                <a:spcPct val="200000"/>
              </a:lnSpc>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rPr>
              <a:t>Early indicators of success for these strategies may include increased participation in policy development, positive feedback and engagement from the role group, and a demonstrated understanding of the new policy through assessments or evaluations. Measures such as a decrease in common errors or increased adherence to the guidelines within their work can also serve as tangible evidence of early success (Eden &amp; Ackermann, 2021). Ultimately, the successful implementation of the new policy will be evident in improved healthcare outcomes and a sustained commitment from the role group to embrace and uphold the policy's principles.</a:t>
            </a:r>
            <a:endParaRPr lang="en-US" sz="18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81AE983B-89AE-4701-9F8B-04658641776F}" type="slidenum">
              <a:rPr lang="en-US" smtClean="0"/>
              <a:t>3</a:t>
            </a:fld>
            <a:endParaRPr lang="en-US"/>
          </a:p>
        </p:txBody>
      </p:sp>
    </p:spTree>
    <p:extLst>
      <p:ext uri="{BB962C8B-B14F-4D97-AF65-F5344CB8AC3E}">
        <p14:creationId xmlns:p14="http://schemas.microsoft.com/office/powerpoint/2010/main" val="3017476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457200">
              <a:lnSpc>
                <a:spcPct val="200000"/>
              </a:lnSpc>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rPr>
              <a:t>The introduction of a new policy and practice guidelines will have a substantial impact on the selected role group within the healthcare organization. The implementation of these guidelines will necessitate significant changes in their daily work routines and responsibilities. The role group will need to adapt to the new guidelines, which may include adjusting their assessment protocols, modifying documentation procedures, and focusing more on early detection and intervention related to the policy's goals (Naidoo, 2023). This can initially disrupt their established routines, but it is essential to emphasize that the changes are driven by a commitment to improving patient outcomes and enhancing the quality of care. While there may be challenges in the transition, including potential resistance to change, providing clear training and resources is critical to supporting the role group in successfully integrating the new policy into their daily work (Naidoo, 2023).</a:t>
            </a:r>
            <a:endParaRPr lang="en-US" sz="1800" dirty="0">
              <a:effectLst/>
              <a:latin typeface="Calibri" panose="020F0502020204030204" pitchFamily="34" charset="0"/>
              <a:ea typeface="Calibri" panose="020F0502020204030204" pitchFamily="34" charset="0"/>
            </a:endParaRPr>
          </a:p>
          <a:p>
            <a:r>
              <a:rPr lang="en-US" sz="1800" dirty="0">
                <a:solidFill>
                  <a:srgbClr val="000000"/>
                </a:solidFill>
                <a:effectLst/>
                <a:latin typeface="Times New Roman" panose="02020603050405020304" pitchFamily="18" charset="0"/>
                <a:ea typeface="Times New Roman" panose="02020603050405020304" pitchFamily="18" charset="0"/>
              </a:rPr>
              <a:t>The impact of the new policy and practice guidelines extends beyond mere procedural changes. The role group should understand that these changes are instrumental in elevating the quality of care they provide to patients. The guidelines are rooted in evidence-based practices that have been proven to enhance patient outcomes, which is a clear advantage for both healthcare professionals and the patients they serve (</a:t>
            </a:r>
            <a:r>
              <a:rPr lang="en-US" sz="1800" dirty="0" err="1">
                <a:solidFill>
                  <a:srgbClr val="000000"/>
                </a:solidFill>
                <a:effectLst/>
                <a:latin typeface="Times New Roman" panose="02020603050405020304" pitchFamily="18" charset="0"/>
                <a:ea typeface="Times New Roman" panose="02020603050405020304" pitchFamily="18" charset="0"/>
              </a:rPr>
              <a:t>Llaneza</a:t>
            </a:r>
            <a:r>
              <a:rPr lang="en-US" sz="1800" dirty="0">
                <a:solidFill>
                  <a:srgbClr val="000000"/>
                </a:solidFill>
                <a:effectLst/>
                <a:latin typeface="Times New Roman" panose="02020603050405020304" pitchFamily="18" charset="0"/>
                <a:ea typeface="Times New Roman" panose="02020603050405020304" pitchFamily="18" charset="0"/>
              </a:rPr>
              <a:t> et al., 2022). While there may be an adjustment period, the role group should ultimately view these changes as a positive evolution in their professional practice, aligning with the organization's commitment to patient-centered care and best practices in the healthcare field. The new policy and practice guidelines, when fully embraced, can enhance their sense of professional fulfillment, as they actively contribute to better patient care and outcomes (</a:t>
            </a:r>
            <a:r>
              <a:rPr lang="en-US" sz="1800" dirty="0" err="1">
                <a:solidFill>
                  <a:srgbClr val="000000"/>
                </a:solidFill>
                <a:effectLst/>
                <a:latin typeface="Times New Roman" panose="02020603050405020304" pitchFamily="18" charset="0"/>
                <a:ea typeface="Times New Roman" panose="02020603050405020304" pitchFamily="18" charset="0"/>
              </a:rPr>
              <a:t>Llaneza</a:t>
            </a:r>
            <a:r>
              <a:rPr lang="en-US" sz="1800" dirty="0">
                <a:solidFill>
                  <a:srgbClr val="000000"/>
                </a:solidFill>
                <a:effectLst/>
                <a:latin typeface="Times New Roman" panose="02020603050405020304" pitchFamily="18" charset="0"/>
                <a:ea typeface="Times New Roman" panose="02020603050405020304" pitchFamily="18" charset="0"/>
              </a:rPr>
              <a:t> et al., 2022).</a:t>
            </a:r>
            <a:endParaRPr lang="en-US" dirty="0"/>
          </a:p>
        </p:txBody>
      </p:sp>
      <p:sp>
        <p:nvSpPr>
          <p:cNvPr id="4" name="Slide Number Placeholder 3"/>
          <p:cNvSpPr>
            <a:spLocks noGrp="1"/>
          </p:cNvSpPr>
          <p:nvPr>
            <p:ph type="sldNum" sz="quarter" idx="5"/>
          </p:nvPr>
        </p:nvSpPr>
        <p:spPr/>
        <p:txBody>
          <a:bodyPr/>
          <a:lstStyle/>
          <a:p>
            <a:fld id="{81AE983B-89AE-4701-9F8B-04658641776F}" type="slidenum">
              <a:rPr lang="en-US" smtClean="0"/>
              <a:t>4</a:t>
            </a:fld>
            <a:endParaRPr lang="en-US"/>
          </a:p>
        </p:txBody>
      </p:sp>
    </p:spTree>
    <p:extLst>
      <p:ext uri="{BB962C8B-B14F-4D97-AF65-F5344CB8AC3E}">
        <p14:creationId xmlns:p14="http://schemas.microsoft.com/office/powerpoint/2010/main" val="21499733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200000"/>
              </a:lnSpc>
              <a:spcBef>
                <a:spcPts val="0"/>
              </a:spcBef>
              <a:spcAft>
                <a:spcPts val="800"/>
              </a:spcAft>
            </a:pPr>
            <a:r>
              <a:rPr lang="en-US" sz="1800" dirty="0">
                <a:effectLst/>
                <a:latin typeface="Times New Roman" panose="02020603050405020304" pitchFamily="18" charset="0"/>
                <a:ea typeface="Times New Roman" panose="02020603050405020304" pitchFamily="18" charset="0"/>
              </a:rPr>
              <a:t>The introduction of the new policy and practice guidelines carries immense importance for the selected role group and, by extension, for the quality of care and outcomes they deliver to patients. It is imperative for the role group to recognize that these guidelines are not merely administrative changes but are directly linked to significantly improving the quality of care and patient outcomes. The evidence-based practices embedded in the policy provide a structured framework that enables healthcare professionals to offer more consistent, comprehensive, and early intervention for patients' health concerns. For the selected role group, this means a tangible opportunity to enhance the precision and effectiveness of their work. They will be better equipped to detect potential complications early, engage in preventive measures, and ultimately contribute to a higher standard of patient care (Tromp &amp; van Barneveld, 2022).</a:t>
            </a:r>
            <a:endParaRPr lang="en-US" sz="1800" dirty="0">
              <a:effectLst/>
              <a:latin typeface="Calibri" panose="020F0502020204030204" pitchFamily="34" charset="0"/>
              <a:ea typeface="Calibri" panose="020F0502020204030204" pitchFamily="34" charset="0"/>
            </a:endParaRPr>
          </a:p>
          <a:p>
            <a:pPr marL="0" marR="0" indent="457200">
              <a:lnSpc>
                <a:spcPct val="200000"/>
              </a:lnSpc>
              <a:spcBef>
                <a:spcPts val="0"/>
              </a:spcBef>
              <a:spcAft>
                <a:spcPts val="800"/>
              </a:spcAft>
            </a:pPr>
            <a:r>
              <a:rPr lang="en-US" sz="1800" dirty="0">
                <a:effectLst/>
                <a:latin typeface="Times New Roman" panose="02020603050405020304" pitchFamily="18" charset="0"/>
                <a:ea typeface="Times New Roman" panose="02020603050405020304" pitchFamily="18" charset="0"/>
              </a:rPr>
              <a:t>Furthermore, it is essential to convey to the role group that the policy and practice guidelines are closely aligned with the organization's overarching mission of patient-centered care. Embracing these changes demonstrates a strong commitment to fulfilling their moral and professional duty to act in the best interests of patients. It empowers them to provide patients with not just treatment but also preventive care, which can be instrumental in averting serious health complications and enhancing patients' well-being (Tromp &amp; van Barneveld, 2022). The improved care resulting from these guidelines can boost patient satisfaction and trust in the healthcare organization. Ultimately, the role group's active involvement in implementing the policy becomes a powerful driver of not only their own professional growth but also the betterment of patient care and outcomes, making their work all the more fulfilling and meaningful (Tromp &amp; van Barneveld, 2022).</a:t>
            </a:r>
            <a:endParaRPr lang="en-US" sz="18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81AE983B-89AE-4701-9F8B-04658641776F}" type="slidenum">
              <a:rPr lang="en-US" smtClean="0"/>
              <a:t>5</a:t>
            </a:fld>
            <a:endParaRPr lang="en-US"/>
          </a:p>
        </p:txBody>
      </p:sp>
    </p:spTree>
    <p:extLst>
      <p:ext uri="{BB962C8B-B14F-4D97-AF65-F5344CB8AC3E}">
        <p14:creationId xmlns:p14="http://schemas.microsoft.com/office/powerpoint/2010/main" val="7364066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457200">
              <a:lnSpc>
                <a:spcPct val="200000"/>
              </a:lnSpc>
              <a:spcBef>
                <a:spcPts val="0"/>
              </a:spcBef>
              <a:spcAft>
                <a:spcPts val="800"/>
              </a:spcAft>
            </a:pPr>
            <a:r>
              <a:rPr lang="en-US" sz="1800" dirty="0">
                <a:effectLst/>
                <a:latin typeface="Times New Roman" panose="02020603050405020304" pitchFamily="18" charset="0"/>
                <a:ea typeface="Times New Roman" panose="02020603050405020304" pitchFamily="18" charset="0"/>
              </a:rPr>
              <a:t>The selected role group plays a pivotal role in the successful implementation of the new policy and practice guidelines. Their importance cannot be overstated, as they are on the frontline of patient care and have direct interactions with the individuals who will benefit from the improved quality of care. By actively embracing these changes, the role group becomes a driving force behind the organization's mission to provide the highest standard of patient-centered care (Davidson et al., 2022). They are the first responders in terms of identifying potential complications and intervening promptly, which is crucial for preventing health issues from escalating to critical stages.</a:t>
            </a:r>
            <a:endParaRPr lang="en-US" sz="1800" dirty="0">
              <a:effectLst/>
              <a:latin typeface="Calibri" panose="020F0502020204030204" pitchFamily="34" charset="0"/>
              <a:ea typeface="Calibri" panose="020F0502020204030204" pitchFamily="34" charset="0"/>
            </a:endParaRPr>
          </a:p>
          <a:p>
            <a:pPr marL="0" marR="0" indent="457200">
              <a:lnSpc>
                <a:spcPct val="200000"/>
              </a:lnSpc>
              <a:spcBef>
                <a:spcPts val="0"/>
              </a:spcBef>
              <a:spcAft>
                <a:spcPts val="800"/>
              </a:spcAft>
            </a:pPr>
            <a:r>
              <a:rPr lang="en-US" sz="1800" dirty="0">
                <a:effectLst/>
                <a:latin typeface="Times New Roman" panose="02020603050405020304" pitchFamily="18" charset="0"/>
                <a:ea typeface="Times New Roman" panose="02020603050405020304" pitchFamily="18" charset="0"/>
              </a:rPr>
              <a:t>Empowering the role group to recognize their significance in the implementation process involves painting a compelling future vision. In this vision, they become champions of enhanced patient care, contributing to improved patient outcomes, higher patient satisfaction, and a safer healthcare environment. Their expertise and commitment to implementing the new guidelines will set new standards in the organization, fostering a culture of excellence in patient care. By actively participating in this transformative process, the role group can expect not only professional growth but also personal fulfillment, knowing that their work directly impacts patients' health and well-being. This vision reinforces the positive contributions they can make and instills a sense of pride and purpose in their roles (Davidson et al., 2022).</a:t>
            </a:r>
            <a:endParaRPr lang="en-US" sz="18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81AE983B-89AE-4701-9F8B-04658641776F}" type="slidenum">
              <a:rPr lang="en-US" smtClean="0"/>
              <a:t>6</a:t>
            </a:fld>
            <a:endParaRPr lang="en-US"/>
          </a:p>
        </p:txBody>
      </p:sp>
    </p:spTree>
    <p:extLst>
      <p:ext uri="{BB962C8B-B14F-4D97-AF65-F5344CB8AC3E}">
        <p14:creationId xmlns:p14="http://schemas.microsoft.com/office/powerpoint/2010/main" val="30609061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457200">
              <a:lnSpc>
                <a:spcPct val="200000"/>
              </a:lnSpc>
              <a:spcBef>
                <a:spcPts val="0"/>
              </a:spcBef>
              <a:spcAft>
                <a:spcPts val="800"/>
              </a:spcAft>
            </a:pPr>
            <a:r>
              <a:rPr lang="en-US" sz="1800" dirty="0">
                <a:effectLst/>
                <a:latin typeface="Times New Roman" panose="02020603050405020304" pitchFamily="18" charset="0"/>
                <a:ea typeface="Times New Roman" panose="02020603050405020304" pitchFamily="18" charset="0"/>
              </a:rPr>
              <a:t>To ensure an effective training session for the role group responsible for implementing the new policy and practice guidelines, a well-structured program should be designed. First, instructional content should include a comprehensive overview of the policy and guidelines, highlighting their significance in improving patient outcomes and overall quality of care. The content should be evidence-based, providing a clear rationale for each element of the policy, and backed by real-world examples to make it relatable to the group's work. The training content should encompass both theoretical and practical aspects, delving into the rationale for foot exams in diabetic care, the correct examination procedures, and the importance of early detection. This will empower the group with a deep understanding of why the policy is being implemented and how it will enhance their patient care responsibilities (Naughten et al., 2023).</a:t>
            </a:r>
            <a:endParaRPr lang="en-US" sz="1800" dirty="0">
              <a:effectLst/>
              <a:latin typeface="Calibri" panose="020F0502020204030204" pitchFamily="34" charset="0"/>
              <a:ea typeface="Calibri" panose="020F0502020204030204" pitchFamily="34" charset="0"/>
            </a:endParaRPr>
          </a:p>
          <a:p>
            <a:pPr marL="0" marR="0" indent="457200">
              <a:lnSpc>
                <a:spcPct val="200000"/>
              </a:lnSpc>
              <a:spcBef>
                <a:spcPts val="0"/>
              </a:spcBef>
              <a:spcAft>
                <a:spcPts val="800"/>
              </a:spcAft>
            </a:pPr>
            <a:r>
              <a:rPr lang="en-US" sz="1800" dirty="0">
                <a:effectLst/>
                <a:latin typeface="Times New Roman" panose="02020603050405020304" pitchFamily="18" charset="0"/>
                <a:ea typeface="Times New Roman" panose="02020603050405020304" pitchFamily="18" charset="0"/>
              </a:rPr>
              <a:t>In addition to theoretical content, interactive learning activities should be integrated. Role-playing scenarios can be highly effective for skill development. By simulating real-life patient interactions, healthcare professionals can practice conducting foot exams and familiarize themselves with the new guidelines. These activities provide a safe space to make mistakes, receive feedback, and refine their skills (Naughten et al., 2023). Alongside role-playing, peer discussions can be introduced, allowing participants to share their experiences, questions, and insights regarding the implementation of the policy. This not only facilitates learning but also encourages collaboration and the sharing of best practices among peers. For materials, a comprehensive training manual that includes step-by-step instructions, reference materials, and examples can be provided, serving as a valuable resource for the role group as they transition to implementing the new policy. The effectiveness of these instructional activities lies in their ability to engage participants actively, facilitate hands-on learning, and ensure that the group is well-prepared to apply the policy and practice guidelines in their daily work (Naughten et al., 2023).</a:t>
            </a:r>
            <a:endParaRPr lang="en-US" sz="18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81AE983B-89AE-4701-9F8B-04658641776F}" type="slidenum">
              <a:rPr lang="en-US" smtClean="0"/>
              <a:t>7</a:t>
            </a:fld>
            <a:endParaRPr lang="en-US"/>
          </a:p>
        </p:txBody>
      </p:sp>
    </p:spTree>
    <p:extLst>
      <p:ext uri="{BB962C8B-B14F-4D97-AF65-F5344CB8AC3E}">
        <p14:creationId xmlns:p14="http://schemas.microsoft.com/office/powerpoint/2010/main" val="36778073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Times New Roman" panose="02020603050405020304" pitchFamily="18" charset="0"/>
              </a:rPr>
              <a:t>As we conclude this training session, we want to emphasize the critical role you play in improving the care and outcomes for our diabetic patients. By implementing our new policy and practice guidelines, you are at the forefront of positive change. Embrace this opportunity to make a significant difference in the lives of those we serve. We are confident that with the knowledge and skills you've gained today, you will carry out foot exams with precision and compassion, ensuring early detection and intervention, and ultimately preventing severe complications. The journey ahead may present challenges, but remember that your commitment to this policy underscores our dedication to patient-centered care and their well-being. Together, we are fostering a culture of continuous improvement and excellence. Thank you for your dedication, and let's move forward with confidence in delivering high-quality care and positive health outcomes for our diabetic patients.</a:t>
            </a:r>
            <a:endParaRPr lang="en-US" sz="18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81AE983B-89AE-4701-9F8B-04658641776F}" type="slidenum">
              <a:rPr lang="en-US" smtClean="0"/>
              <a:t>8</a:t>
            </a:fld>
            <a:endParaRPr lang="en-US"/>
          </a:p>
        </p:txBody>
      </p:sp>
    </p:spTree>
    <p:extLst>
      <p:ext uri="{BB962C8B-B14F-4D97-AF65-F5344CB8AC3E}">
        <p14:creationId xmlns:p14="http://schemas.microsoft.com/office/powerpoint/2010/main" val="7713832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10/27/2023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10/27/2023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10/27/2023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10/27/2023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10/27/2023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10/27/2023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10/27/2023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10/27/2023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10/27/2023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10/27/2023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10/27/2023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10/27/2023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7.jpeg"/><Relationship Id="rId7" Type="http://schemas.openxmlformats.org/officeDocument/2006/relationships/diagramColors" Target="../diagrams/colors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7.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36.jpeg"/><Relationship Id="rId7" Type="http://schemas.openxmlformats.org/officeDocument/2006/relationships/diagramColors" Target="../diagrams/colors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doi.org/10.1007/s10726-021-09745-y" TargetMode="External"/><Relationship Id="rId7" Type="http://schemas.openxmlformats.org/officeDocument/2006/relationships/hyperlink" Target="https://pubmed.ncbi.nlm.nih.gov/36300488/" TargetMode="External"/><Relationship Id="rId2" Type="http://schemas.openxmlformats.org/officeDocument/2006/relationships/hyperlink" Target="https://doi.org/10.1111/hsc.14009" TargetMode="External"/><Relationship Id="rId1" Type="http://schemas.openxmlformats.org/officeDocument/2006/relationships/slideLayout" Target="../slideLayouts/slideLayout2.xml"/><Relationship Id="rId6" Type="http://schemas.openxmlformats.org/officeDocument/2006/relationships/hyperlink" Target="https://doi.org/10.12688/hrbopenres.13665.1" TargetMode="External"/><Relationship Id="rId5" Type="http://schemas.openxmlformats.org/officeDocument/2006/relationships/hyperlink" Target="https://doi.org/10.4102/safp.v65i1.5602" TargetMode="External"/><Relationship Id="rId4" Type="http://schemas.openxmlformats.org/officeDocument/2006/relationships/hyperlink" Target="https://doi.org/10.1093/geroni/igac059.1505"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F11C466A-D11F-465B-CC21-99D2F4F0A8C2}"/>
              </a:ext>
            </a:extLst>
          </p:cNvPr>
          <p:cNvPicPr>
            <a:picLocks noChangeAspect="1"/>
          </p:cNvPicPr>
          <p:nvPr/>
        </p:nvPicPr>
        <p:blipFill rotWithShape="1">
          <a:blip r:embed="rId2">
            <a:alphaModFix amt="50000"/>
          </a:blip>
          <a:srcRect t="5314" r="-2" b="2965"/>
          <a:stretch/>
        </p:blipFill>
        <p:spPr>
          <a:xfrm>
            <a:off x="20" y="1"/>
            <a:ext cx="12191980" cy="6857999"/>
          </a:xfrm>
          <a:prstGeom prst="rect">
            <a:avLst/>
          </a:prstGeom>
        </p:spPr>
      </p:pic>
      <p:sp>
        <p:nvSpPr>
          <p:cNvPr id="2" name="Title 1"/>
          <p:cNvSpPr>
            <a:spLocks noGrp="1"/>
          </p:cNvSpPr>
          <p:nvPr>
            <p:ph type="ctrTitle"/>
          </p:nvPr>
        </p:nvSpPr>
        <p:spPr>
          <a:xfrm>
            <a:off x="1524000" y="1122362"/>
            <a:ext cx="9144000" cy="2900518"/>
          </a:xfrm>
        </p:spPr>
        <p:txBody>
          <a:bodyPr>
            <a:normAutofit/>
          </a:bodyPr>
          <a:lstStyle/>
          <a:p>
            <a:r>
              <a:rPr lang="en-US" sz="6600" dirty="0">
                <a:solidFill>
                  <a:srgbClr val="FFFFFF"/>
                </a:solidFill>
                <a:ea typeface="Calibri Light"/>
                <a:cs typeface="Calibri Light"/>
              </a:rPr>
              <a:t>Training Session for Policy Implementation</a:t>
            </a:r>
            <a:endParaRPr lang="en-US" sz="6600" dirty="0">
              <a:solidFill>
                <a:srgbClr val="FFFFFF"/>
              </a:solidFill>
            </a:endParaRPr>
          </a:p>
          <a:p>
            <a:endParaRPr lang="en-US">
              <a:solidFill>
                <a:srgbClr val="FFFFFF"/>
              </a:solidFill>
              <a:ea typeface="Calibri Light"/>
              <a:cs typeface="Calibri Light"/>
            </a:endParaRPr>
          </a:p>
        </p:txBody>
      </p:sp>
      <p:sp>
        <p:nvSpPr>
          <p:cNvPr id="3" name="Subtitle 2"/>
          <p:cNvSpPr>
            <a:spLocks noGrp="1"/>
          </p:cNvSpPr>
          <p:nvPr>
            <p:ph type="subTitle" idx="1"/>
          </p:nvPr>
        </p:nvSpPr>
        <p:spPr>
          <a:xfrm>
            <a:off x="1524000" y="3841904"/>
            <a:ext cx="9144000" cy="1098395"/>
          </a:xfrm>
        </p:spPr>
        <p:txBody>
          <a:bodyPr vert="horz" lIns="91440" tIns="45720" rIns="91440" bIns="45720" rtlCol="0" anchor="t">
            <a:noAutofit/>
          </a:bodyPr>
          <a:lstStyle/>
          <a:p>
            <a:r>
              <a:rPr lang="en-US" sz="2000" dirty="0">
                <a:solidFill>
                  <a:srgbClr val="FFFFFF"/>
                </a:solidFill>
                <a:ea typeface="Calibri"/>
                <a:cs typeface="Calibri"/>
              </a:rPr>
              <a:t>Name </a:t>
            </a:r>
          </a:p>
          <a:p>
            <a:r>
              <a:rPr lang="en-US" sz="2000" dirty="0">
                <a:solidFill>
                  <a:srgbClr val="FFFFFF"/>
                </a:solidFill>
                <a:ea typeface="Calibri"/>
                <a:cs typeface="Calibri"/>
              </a:rPr>
              <a:t>Capella University</a:t>
            </a:r>
          </a:p>
          <a:p>
            <a:r>
              <a:rPr lang="en-US" sz="2000" dirty="0">
                <a:solidFill>
                  <a:srgbClr val="FFFFFF"/>
                </a:solidFill>
                <a:ea typeface="Calibri"/>
                <a:cs typeface="Calibri"/>
              </a:rPr>
              <a:t>FPX6004 </a:t>
            </a:r>
          </a:p>
          <a:p>
            <a:r>
              <a:rPr lang="en-US" sz="2000" dirty="0">
                <a:solidFill>
                  <a:srgbClr val="FFFFFF"/>
                </a:solidFill>
                <a:ea typeface="Calibri"/>
                <a:cs typeface="Calibri"/>
              </a:rPr>
              <a:t>Instructor’s Name</a:t>
            </a:r>
          </a:p>
          <a:p>
            <a:r>
              <a:rPr lang="en-US" sz="2000" dirty="0">
                <a:solidFill>
                  <a:srgbClr val="FFFFFF"/>
                </a:solidFill>
                <a:ea typeface="Calibri"/>
                <a:cs typeface="Calibri"/>
              </a:rPr>
              <a:t>October 2023</a:t>
            </a:r>
          </a:p>
          <a:p>
            <a:endParaRPr lang="en-US" sz="1800" dirty="0">
              <a:solidFill>
                <a:srgbClr val="FFFFFF"/>
              </a:solidFill>
              <a:ea typeface="Calibri"/>
              <a:cs typeface="Calibri"/>
            </a:endParaRPr>
          </a:p>
        </p:txBody>
      </p:sp>
    </p:spTree>
    <p:extLst>
      <p:ext uri="{BB962C8B-B14F-4D97-AF65-F5344CB8AC3E}">
        <p14:creationId xmlns:p14="http://schemas.microsoft.com/office/powerpoint/2010/main" val="109857222"/>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517A47C-B2E5-4B79-8061-D74B1311A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Freeform: Shape 10">
            <a:extLst>
              <a:ext uri="{FF2B5EF4-FFF2-40B4-BE49-F238E27FC236}">
                <a16:creationId xmlns:a16="http://schemas.microsoft.com/office/drawing/2014/main" id="{C505E780-2083-4CB5-A42A-5E0E2908E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D2C0AE1C-0118-41AE-8A10-7CDCBF10E9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D0C1705-5BD9-59BF-59D7-4803032702B2}"/>
              </a:ext>
            </a:extLst>
          </p:cNvPr>
          <p:cNvSpPr>
            <a:spLocks noGrp="1"/>
          </p:cNvSpPr>
          <p:nvPr>
            <p:ph type="title"/>
          </p:nvPr>
        </p:nvSpPr>
        <p:spPr>
          <a:xfrm>
            <a:off x="621792" y="1161288"/>
            <a:ext cx="3602736" cy="4526280"/>
          </a:xfrm>
        </p:spPr>
        <p:txBody>
          <a:bodyPr>
            <a:normAutofit/>
          </a:bodyPr>
          <a:lstStyle/>
          <a:p>
            <a:r>
              <a:rPr lang="en-US" sz="4000" dirty="0">
                <a:ea typeface="Calibri Light"/>
                <a:cs typeface="Calibri Light"/>
              </a:rPr>
              <a:t>Training Session for Policy Implementation</a:t>
            </a:r>
            <a:endParaRPr lang="en-US" sz="4000" dirty="0"/>
          </a:p>
          <a:p>
            <a:endParaRPr lang="en-US" sz="4000">
              <a:ea typeface="Calibri Light"/>
              <a:cs typeface="Calibri Light"/>
            </a:endParaRPr>
          </a:p>
        </p:txBody>
      </p:sp>
      <p:sp>
        <p:nvSpPr>
          <p:cNvPr id="15" name="Rectangle 14">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81528"/>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Content Placeholder 2">
            <a:extLst>
              <a:ext uri="{FF2B5EF4-FFF2-40B4-BE49-F238E27FC236}">
                <a16:creationId xmlns:a16="http://schemas.microsoft.com/office/drawing/2014/main" id="{12E9F49E-617F-D854-60B4-6D881DE76EA0}"/>
              </a:ext>
            </a:extLst>
          </p:cNvPr>
          <p:cNvGraphicFramePr>
            <a:graphicFrameLocks noGrp="1"/>
          </p:cNvGraphicFramePr>
          <p:nvPr>
            <p:ph idx="1"/>
            <p:extLst>
              <p:ext uri="{D42A27DB-BD31-4B8C-83A1-F6EECF244321}">
                <p14:modId xmlns:p14="http://schemas.microsoft.com/office/powerpoint/2010/main" val="493669235"/>
              </p:ext>
            </p:extLst>
          </p:nvPr>
        </p:nvGraphicFramePr>
        <p:xfrm>
          <a:off x="5303520" y="676656"/>
          <a:ext cx="6364224" cy="55138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557811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D0F7D-F098-0DE0-58C1-9FEDDEC6283A}"/>
              </a:ext>
            </a:extLst>
          </p:cNvPr>
          <p:cNvSpPr>
            <a:spLocks noGrp="1"/>
          </p:cNvSpPr>
          <p:nvPr>
            <p:ph type="title"/>
          </p:nvPr>
        </p:nvSpPr>
        <p:spPr/>
        <p:txBody>
          <a:bodyPr/>
          <a:lstStyle/>
          <a:p>
            <a:r>
              <a:rPr lang="en-US" dirty="0">
                <a:ea typeface="Calibri Light"/>
                <a:cs typeface="Calibri Light"/>
              </a:rPr>
              <a:t>Evidence-based Strategies for Working with Selected Role Group</a:t>
            </a:r>
            <a:endParaRPr lang="en-US" dirty="0"/>
          </a:p>
        </p:txBody>
      </p:sp>
      <p:graphicFrame>
        <p:nvGraphicFramePr>
          <p:cNvPr id="6" name="Content Placeholder 2">
            <a:extLst>
              <a:ext uri="{FF2B5EF4-FFF2-40B4-BE49-F238E27FC236}">
                <a16:creationId xmlns:a16="http://schemas.microsoft.com/office/drawing/2014/main" id="{577F1F18-D016-BE0B-193B-BE017E0BBEF8}"/>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83A82DB4-2D73-DAC8-FFB1-D7B11AE61B67}"/>
              </a:ext>
            </a:extLst>
          </p:cNvPr>
          <p:cNvSpPr txBox="1"/>
          <p:nvPr/>
        </p:nvSpPr>
        <p:spPr>
          <a:xfrm>
            <a:off x="9486900" y="6451600"/>
            <a:ext cx="28829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Calibri"/>
                <a:cs typeface="Calibri"/>
              </a:rPr>
              <a:t>(Eden &amp; Ackermann, 2021)</a:t>
            </a:r>
            <a:endParaRPr lang="en-US" dirty="0"/>
          </a:p>
        </p:txBody>
      </p:sp>
    </p:spTree>
    <p:extLst>
      <p:ext uri="{BB962C8B-B14F-4D97-AF65-F5344CB8AC3E}">
        <p14:creationId xmlns:p14="http://schemas.microsoft.com/office/powerpoint/2010/main" val="1254190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8" name="Rectangle 17">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3A93E2-2096-305B-C269-9EC522BDA2A8}"/>
              </a:ext>
            </a:extLst>
          </p:cNvPr>
          <p:cNvSpPr>
            <a:spLocks noGrp="1"/>
          </p:cNvSpPr>
          <p:nvPr>
            <p:ph type="title"/>
          </p:nvPr>
        </p:nvSpPr>
        <p:spPr>
          <a:xfrm>
            <a:off x="761803" y="350196"/>
            <a:ext cx="4646904" cy="1624520"/>
          </a:xfrm>
        </p:spPr>
        <p:txBody>
          <a:bodyPr anchor="ctr">
            <a:normAutofit/>
          </a:bodyPr>
          <a:lstStyle/>
          <a:p>
            <a:r>
              <a:rPr lang="en-US" sz="3700">
                <a:ea typeface="Calibri Light"/>
                <a:cs typeface="Calibri Light"/>
              </a:rPr>
              <a:t>Impact of New Policy and Practice Guidelines</a:t>
            </a:r>
            <a:endParaRPr lang="en-US" sz="3700"/>
          </a:p>
        </p:txBody>
      </p:sp>
      <p:sp>
        <p:nvSpPr>
          <p:cNvPr id="3" name="Content Placeholder 2">
            <a:extLst>
              <a:ext uri="{FF2B5EF4-FFF2-40B4-BE49-F238E27FC236}">
                <a16:creationId xmlns:a16="http://schemas.microsoft.com/office/drawing/2014/main" id="{39BC9C85-8355-E87F-8414-2C393B0E0A01}"/>
              </a:ext>
            </a:extLst>
          </p:cNvPr>
          <p:cNvSpPr>
            <a:spLocks noGrp="1"/>
          </p:cNvSpPr>
          <p:nvPr>
            <p:ph idx="1"/>
          </p:nvPr>
        </p:nvSpPr>
        <p:spPr>
          <a:xfrm>
            <a:off x="761802" y="2743200"/>
            <a:ext cx="4646905" cy="3613149"/>
          </a:xfrm>
        </p:spPr>
        <p:txBody>
          <a:bodyPr vert="horz" lIns="91440" tIns="45720" rIns="91440" bIns="45720" rtlCol="0" anchor="ctr">
            <a:normAutofit/>
          </a:bodyPr>
          <a:lstStyle/>
          <a:p>
            <a:r>
              <a:rPr lang="en-US" sz="2000">
                <a:ea typeface="Calibri"/>
                <a:cs typeface="Calibri"/>
              </a:rPr>
              <a:t>Necessitates significant changes in daily work routines and responsibilities.</a:t>
            </a:r>
          </a:p>
          <a:p>
            <a:r>
              <a:rPr lang="en-US" sz="2000">
                <a:ea typeface="Calibri"/>
                <a:cs typeface="Calibri"/>
              </a:rPr>
              <a:t>Requires adjustments in assessment protocols and documentation procedures.</a:t>
            </a:r>
            <a:endParaRPr lang="en-US" sz="2000"/>
          </a:p>
          <a:p>
            <a:r>
              <a:rPr lang="en-US" sz="2000">
                <a:ea typeface="Calibri"/>
                <a:cs typeface="Calibri"/>
              </a:rPr>
              <a:t>Emphasizes early detection and intervention in line with policy goals.</a:t>
            </a:r>
            <a:endParaRPr lang="en-US" sz="2000"/>
          </a:p>
          <a:p>
            <a:r>
              <a:rPr lang="en-US" sz="2000">
                <a:ea typeface="Calibri"/>
                <a:cs typeface="Calibri"/>
              </a:rPr>
              <a:t>May encounter resistance to change during the transition.</a:t>
            </a:r>
            <a:endParaRPr lang="en-US" sz="2000"/>
          </a:p>
          <a:p>
            <a:endParaRPr lang="en-US" sz="2000">
              <a:ea typeface="Calibri"/>
              <a:cs typeface="Calibri"/>
            </a:endParaRPr>
          </a:p>
        </p:txBody>
      </p:sp>
      <p:pic>
        <p:nvPicPr>
          <p:cNvPr id="19" name="Picture 18" descr="Different coloured organisers">
            <a:extLst>
              <a:ext uri="{FF2B5EF4-FFF2-40B4-BE49-F238E27FC236}">
                <a16:creationId xmlns:a16="http://schemas.microsoft.com/office/drawing/2014/main" id="{A05E3D22-28B0-BB4B-CACE-586210454623}"/>
              </a:ext>
            </a:extLst>
          </p:cNvPr>
          <p:cNvPicPr>
            <a:picLocks noChangeAspect="1"/>
          </p:cNvPicPr>
          <p:nvPr/>
        </p:nvPicPr>
        <p:blipFill rotWithShape="1">
          <a:blip r:embed="rId3"/>
          <a:srcRect l="23291" r="22872" b="-2"/>
          <a:stretch/>
        </p:blipFill>
        <p:spPr>
          <a:xfrm>
            <a:off x="6096000" y="1"/>
            <a:ext cx="6102825" cy="6858000"/>
          </a:xfrm>
          <a:prstGeom prst="rect">
            <a:avLst/>
          </a:prstGeom>
        </p:spPr>
      </p:pic>
      <p:sp>
        <p:nvSpPr>
          <p:cNvPr id="4" name="TextBox 3">
            <a:extLst>
              <a:ext uri="{FF2B5EF4-FFF2-40B4-BE49-F238E27FC236}">
                <a16:creationId xmlns:a16="http://schemas.microsoft.com/office/drawing/2014/main" id="{37C9BC31-6E7C-1005-C8CE-DD8730B5EBDF}"/>
              </a:ext>
            </a:extLst>
          </p:cNvPr>
          <p:cNvSpPr txBox="1"/>
          <p:nvPr/>
        </p:nvSpPr>
        <p:spPr>
          <a:xfrm>
            <a:off x="3835400" y="6134100"/>
            <a:ext cx="248919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Calibri"/>
                <a:cs typeface="Calibri"/>
              </a:rPr>
              <a:t>(Llaneza et al., 2022)</a:t>
            </a:r>
          </a:p>
          <a:p>
            <a:r>
              <a:rPr lang="en-US" dirty="0">
                <a:ea typeface="Calibri"/>
                <a:cs typeface="Calibri"/>
              </a:rPr>
              <a:t>(Naidoo, 2023)</a:t>
            </a:r>
          </a:p>
          <a:p>
            <a:endParaRPr lang="en-US" dirty="0">
              <a:ea typeface="Calibri"/>
              <a:cs typeface="Calibri"/>
            </a:endParaRPr>
          </a:p>
        </p:txBody>
      </p:sp>
    </p:spTree>
    <p:extLst>
      <p:ext uri="{BB962C8B-B14F-4D97-AF65-F5344CB8AC3E}">
        <p14:creationId xmlns:p14="http://schemas.microsoft.com/office/powerpoint/2010/main" val="29078803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FFBEE45-F140-49D5-85EA-C78C24340B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495BCC-CE6E-E42C-576E-BE03322BB758}"/>
              </a:ext>
            </a:extLst>
          </p:cNvPr>
          <p:cNvSpPr>
            <a:spLocks noGrp="1"/>
          </p:cNvSpPr>
          <p:nvPr>
            <p:ph type="title"/>
          </p:nvPr>
        </p:nvSpPr>
        <p:spPr>
          <a:xfrm>
            <a:off x="838200" y="365125"/>
            <a:ext cx="4928387" cy="5763963"/>
          </a:xfrm>
        </p:spPr>
        <p:txBody>
          <a:bodyPr vert="horz" lIns="91440" tIns="45720" rIns="91440" bIns="45720" rtlCol="0" anchor="ctr">
            <a:normAutofit/>
          </a:bodyPr>
          <a:lstStyle/>
          <a:p>
            <a:r>
              <a:rPr lang="en-US" sz="5200" kern="1200">
                <a:solidFill>
                  <a:schemeClr val="tx1"/>
                </a:solidFill>
                <a:latin typeface="+mj-lt"/>
                <a:ea typeface="+mj-ea"/>
                <a:cs typeface="+mj-cs"/>
              </a:rPr>
              <a:t>Importance of New Policy and Practice Guidelines</a:t>
            </a:r>
          </a:p>
        </p:txBody>
      </p:sp>
      <p:sp>
        <p:nvSpPr>
          <p:cNvPr id="3" name="Content Placeholder 2">
            <a:extLst>
              <a:ext uri="{FF2B5EF4-FFF2-40B4-BE49-F238E27FC236}">
                <a16:creationId xmlns:a16="http://schemas.microsoft.com/office/drawing/2014/main" id="{E48E7E18-B94B-1A96-1311-D93A60C03F7B}"/>
              </a:ext>
            </a:extLst>
          </p:cNvPr>
          <p:cNvSpPr>
            <a:spLocks noGrp="1"/>
          </p:cNvSpPr>
          <p:nvPr>
            <p:ph idx="1"/>
          </p:nvPr>
        </p:nvSpPr>
        <p:spPr>
          <a:xfrm>
            <a:off x="6381752" y="949325"/>
            <a:ext cx="5181600" cy="5371696"/>
          </a:xfrm>
        </p:spPr>
        <p:txBody>
          <a:bodyPr vert="horz" lIns="91440" tIns="45720" rIns="91440" bIns="45720" rtlCol="0" anchor="t">
            <a:normAutofit/>
          </a:bodyPr>
          <a:lstStyle/>
          <a:p>
            <a:r>
              <a:rPr lang="en-US" sz="2400" dirty="0"/>
              <a:t>Directly linked to significantly improving the quality of care </a:t>
            </a:r>
            <a:endParaRPr lang="en-US" sz="2400" dirty="0">
              <a:ea typeface="Calibri"/>
              <a:cs typeface="Calibri"/>
            </a:endParaRPr>
          </a:p>
          <a:p>
            <a:r>
              <a:rPr lang="en-US" sz="2400" dirty="0"/>
              <a:t>Provide a structured framework </a:t>
            </a:r>
            <a:endParaRPr lang="en-US" sz="2400" dirty="0">
              <a:ea typeface="Calibri"/>
              <a:cs typeface="Calibri"/>
            </a:endParaRPr>
          </a:p>
          <a:p>
            <a:r>
              <a:rPr lang="en-US" sz="2400" dirty="0"/>
              <a:t>Offer a tangible opportunity to enhance the precision and effectiveness </a:t>
            </a:r>
            <a:endParaRPr lang="en-US" sz="2400" dirty="0">
              <a:ea typeface="Calibri"/>
              <a:cs typeface="Calibri"/>
            </a:endParaRPr>
          </a:p>
          <a:p>
            <a:r>
              <a:rPr lang="en-US" sz="2400" dirty="0"/>
              <a:t>Closely align with the organization's mission </a:t>
            </a:r>
            <a:endParaRPr lang="en-US" sz="2400" dirty="0">
              <a:ea typeface="Calibri"/>
              <a:cs typeface="Calibri"/>
            </a:endParaRPr>
          </a:p>
          <a:p>
            <a:r>
              <a:rPr lang="en-US" sz="2400" dirty="0"/>
              <a:t>Embracing these changes empowers the role group to fulfill their moral and professional duty</a:t>
            </a:r>
            <a:r>
              <a:rPr lang="en-US" sz="1900" dirty="0"/>
              <a:t> </a:t>
            </a:r>
            <a:endParaRPr lang="en-US" sz="1900" dirty="0">
              <a:ea typeface="Calibri"/>
              <a:cs typeface="Calibri"/>
            </a:endParaRPr>
          </a:p>
        </p:txBody>
      </p:sp>
      <p:sp>
        <p:nvSpPr>
          <p:cNvPr id="4" name="TextBox 3">
            <a:extLst>
              <a:ext uri="{FF2B5EF4-FFF2-40B4-BE49-F238E27FC236}">
                <a16:creationId xmlns:a16="http://schemas.microsoft.com/office/drawing/2014/main" id="{BB5FA2FD-50CA-1BBB-4BB9-E79BEC4A32C8}"/>
              </a:ext>
            </a:extLst>
          </p:cNvPr>
          <p:cNvSpPr txBox="1"/>
          <p:nvPr/>
        </p:nvSpPr>
        <p:spPr>
          <a:xfrm>
            <a:off x="8693152" y="6434291"/>
            <a:ext cx="3505200" cy="418696"/>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a:lnSpc>
                <a:spcPct val="90000"/>
              </a:lnSpc>
              <a:spcAft>
                <a:spcPts val="600"/>
              </a:spcAft>
            </a:pPr>
            <a:r>
              <a:rPr lang="en-US" sz="2000" dirty="0"/>
              <a:t>(Tromp &amp; van Barneveld, 2022)</a:t>
            </a:r>
            <a:endParaRPr lang="en-US" dirty="0"/>
          </a:p>
        </p:txBody>
      </p:sp>
    </p:spTree>
    <p:extLst>
      <p:ext uri="{BB962C8B-B14F-4D97-AF65-F5344CB8AC3E}">
        <p14:creationId xmlns:p14="http://schemas.microsoft.com/office/powerpoint/2010/main" val="21949802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E51BA4DF-2BD4-4EC2-B1DB-B27C8AC718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8EF05D-4750-7E80-3F91-E667328146D9}"/>
              </a:ext>
            </a:extLst>
          </p:cNvPr>
          <p:cNvSpPr>
            <a:spLocks noGrp="1"/>
          </p:cNvSpPr>
          <p:nvPr>
            <p:ph type="title"/>
          </p:nvPr>
        </p:nvSpPr>
        <p:spPr>
          <a:xfrm>
            <a:off x="4553733" y="548464"/>
            <a:ext cx="6798541" cy="1675623"/>
          </a:xfrm>
        </p:spPr>
        <p:txBody>
          <a:bodyPr vert="horz" lIns="91440" tIns="45720" rIns="91440" bIns="45720" rtlCol="0" anchor="b">
            <a:normAutofit/>
          </a:bodyPr>
          <a:lstStyle/>
          <a:p>
            <a:r>
              <a:rPr lang="en-US" sz="4000"/>
              <a:t>Role Group’s Importance in Implementing New Policy</a:t>
            </a:r>
          </a:p>
        </p:txBody>
      </p:sp>
      <p:pic>
        <p:nvPicPr>
          <p:cNvPr id="34" name="Picture 33">
            <a:extLst>
              <a:ext uri="{FF2B5EF4-FFF2-40B4-BE49-F238E27FC236}">
                <a16:creationId xmlns:a16="http://schemas.microsoft.com/office/drawing/2014/main" id="{0FB52A0C-9458-B120-400B-1818225191A7}"/>
              </a:ext>
            </a:extLst>
          </p:cNvPr>
          <p:cNvPicPr>
            <a:picLocks noChangeAspect="1"/>
          </p:cNvPicPr>
          <p:nvPr/>
        </p:nvPicPr>
        <p:blipFill rotWithShape="1">
          <a:blip r:embed="rId3"/>
          <a:srcRect l="22861" r="36297" b="4"/>
          <a:stretch/>
        </p:blipFill>
        <p:spPr>
          <a:xfrm>
            <a:off x="1" y="10"/>
            <a:ext cx="4196496" cy="6857990"/>
          </a:xfrm>
          <a:prstGeom prst="rect">
            <a:avLst/>
          </a:prstGeom>
          <a:effectLst/>
        </p:spPr>
      </p:pic>
      <p:sp>
        <p:nvSpPr>
          <p:cNvPr id="32" name="TextBox 31">
            <a:extLst>
              <a:ext uri="{FF2B5EF4-FFF2-40B4-BE49-F238E27FC236}">
                <a16:creationId xmlns:a16="http://schemas.microsoft.com/office/drawing/2014/main" id="{D2F90377-1707-D26E-0E05-D10BE116100A}"/>
              </a:ext>
            </a:extLst>
          </p:cNvPr>
          <p:cNvSpPr txBox="1"/>
          <p:nvPr/>
        </p:nvSpPr>
        <p:spPr>
          <a:xfrm>
            <a:off x="9817100" y="6400800"/>
            <a:ext cx="27305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pPr>
            <a:r>
              <a:rPr lang="en-US" dirty="0">
                <a:ea typeface="Calibri"/>
                <a:cs typeface="Calibri"/>
              </a:rPr>
              <a:t>(Davidson et al., 2022)</a:t>
            </a:r>
            <a:endParaRPr lang="en-US"/>
          </a:p>
        </p:txBody>
      </p:sp>
      <p:graphicFrame>
        <p:nvGraphicFramePr>
          <p:cNvPr id="26" name="Content Placeholder 2">
            <a:extLst>
              <a:ext uri="{FF2B5EF4-FFF2-40B4-BE49-F238E27FC236}">
                <a16:creationId xmlns:a16="http://schemas.microsoft.com/office/drawing/2014/main" id="{EDD29058-7E32-E166-96E7-4F84132EE2AF}"/>
              </a:ext>
            </a:extLst>
          </p:cNvPr>
          <p:cNvGraphicFramePr>
            <a:graphicFrameLocks noGrp="1"/>
          </p:cNvGraphicFramePr>
          <p:nvPr>
            <p:ph idx="1"/>
            <p:extLst>
              <p:ext uri="{D42A27DB-BD31-4B8C-83A1-F6EECF244321}">
                <p14:modId xmlns:p14="http://schemas.microsoft.com/office/powerpoint/2010/main" val="4153495542"/>
              </p:ext>
            </p:extLst>
          </p:nvPr>
        </p:nvGraphicFramePr>
        <p:xfrm>
          <a:off x="4553734" y="2409830"/>
          <a:ext cx="6798539" cy="370521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6239027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E10650BA-D090-4A23-98E3-B48BBAEA92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8F8C89D6-78B1-33EB-3A3C-DECEF27280E7}"/>
              </a:ext>
            </a:extLst>
          </p:cNvPr>
          <p:cNvPicPr>
            <a:picLocks noChangeAspect="1"/>
          </p:cNvPicPr>
          <p:nvPr/>
        </p:nvPicPr>
        <p:blipFill rotWithShape="1">
          <a:blip r:embed="rId3"/>
          <a:srcRect l="16746" r="26379" b="6"/>
          <a:stretch/>
        </p:blipFill>
        <p:spPr>
          <a:xfrm>
            <a:off x="-9527" y="3725"/>
            <a:ext cx="5846165" cy="6850548"/>
          </a:xfrm>
          <a:prstGeom prst="rect">
            <a:avLst/>
          </a:prstGeom>
        </p:spPr>
      </p:pic>
      <p:grpSp>
        <p:nvGrpSpPr>
          <p:cNvPr id="14" name="Group 13">
            <a:extLst>
              <a:ext uri="{FF2B5EF4-FFF2-40B4-BE49-F238E27FC236}">
                <a16:creationId xmlns:a16="http://schemas.microsoft.com/office/drawing/2014/main" id="{FFB939B9-73CE-4644-87BB-72AEBF0011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527" y="-6558"/>
            <a:ext cx="6254832" cy="6874766"/>
            <a:chOff x="-9149" y="3725"/>
            <a:chExt cx="6254832" cy="6887203"/>
          </a:xfrm>
        </p:grpSpPr>
        <p:sp>
          <p:nvSpPr>
            <p:cNvPr id="15" name="Freeform: Shape 14">
              <a:extLst>
                <a:ext uri="{FF2B5EF4-FFF2-40B4-BE49-F238E27FC236}">
                  <a16:creationId xmlns:a16="http://schemas.microsoft.com/office/drawing/2014/main" id="{15F2A0CF-7879-4629-AC2B-4069D77A3C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49" y="238645"/>
              <a:ext cx="5933139" cy="6387893"/>
            </a:xfrm>
            <a:custGeom>
              <a:avLst/>
              <a:gdLst>
                <a:gd name="connsiteX0" fmla="*/ 5852909 w 5933139"/>
                <a:gd name="connsiteY0" fmla="*/ 2469528 h 6335678"/>
                <a:gd name="connsiteX1" fmla="*/ 5830799 w 5933139"/>
                <a:gd name="connsiteY1" fmla="*/ 2394015 h 6335678"/>
                <a:gd name="connsiteX2" fmla="*/ 5805878 w 5933139"/>
                <a:gd name="connsiteY2" fmla="*/ 2319439 h 6335678"/>
                <a:gd name="connsiteX3" fmla="*/ 5778708 w 5933139"/>
                <a:gd name="connsiteY3" fmla="*/ 2245800 h 6335678"/>
                <a:gd name="connsiteX4" fmla="*/ 5652978 w 5933139"/>
                <a:gd name="connsiteY4" fmla="*/ 1959675 h 6335678"/>
                <a:gd name="connsiteX5" fmla="*/ 5327691 w 5933139"/>
                <a:gd name="connsiteY5" fmla="*/ 1432958 h 6335678"/>
                <a:gd name="connsiteX6" fmla="*/ 4921458 w 5933139"/>
                <a:gd name="connsiteY6" fmla="*/ 973322 h 6335678"/>
                <a:gd name="connsiteX7" fmla="*/ 4450018 w 5933139"/>
                <a:gd name="connsiteY7" fmla="*/ 586764 h 6335678"/>
                <a:gd name="connsiteX8" fmla="*/ 4193311 w 5933139"/>
                <a:gd name="connsiteY8" fmla="*/ 423558 h 6335678"/>
                <a:gd name="connsiteX9" fmla="*/ 3924237 w 5933139"/>
                <a:gd name="connsiteY9" fmla="*/ 281901 h 6335678"/>
                <a:gd name="connsiteX10" fmla="*/ 3352175 w 5933139"/>
                <a:gd name="connsiteY10" fmla="*/ 75786 h 6335678"/>
                <a:gd name="connsiteX11" fmla="*/ 3051997 w 5933139"/>
                <a:gd name="connsiteY11" fmla="*/ 19011 h 6335678"/>
                <a:gd name="connsiteX12" fmla="*/ 2745823 w 5933139"/>
                <a:gd name="connsiteY12" fmla="*/ 86 h 6335678"/>
                <a:gd name="connsiteX13" fmla="*/ 2141720 w 5933139"/>
                <a:gd name="connsiteY13" fmla="*/ 55550 h 6335678"/>
                <a:gd name="connsiteX14" fmla="*/ 1551295 w 5933139"/>
                <a:gd name="connsiteY14" fmla="*/ 216319 h 6335678"/>
                <a:gd name="connsiteX15" fmla="*/ 1001718 w 5933139"/>
                <a:gd name="connsiteY15" fmla="*/ 498134 h 6335678"/>
                <a:gd name="connsiteX16" fmla="*/ 754755 w 5933139"/>
                <a:gd name="connsiteY16" fmla="*/ 685886 h 6335678"/>
                <a:gd name="connsiteX17" fmla="*/ 533462 w 5933139"/>
                <a:gd name="connsiteY17" fmla="*/ 903056 h 6335678"/>
                <a:gd name="connsiteX18" fmla="*/ 0 w 5933139"/>
                <a:gd name="connsiteY18" fmla="*/ 1646568 h 6335678"/>
                <a:gd name="connsiteX19" fmla="*/ 0 w 5933139"/>
                <a:gd name="connsiteY19" fmla="*/ 4709059 h 6335678"/>
                <a:gd name="connsiteX20" fmla="*/ 120671 w 5933139"/>
                <a:gd name="connsiteY20" fmla="*/ 4907491 h 6335678"/>
                <a:gd name="connsiteX21" fmla="*/ 507979 w 5933139"/>
                <a:gd name="connsiteY21" fmla="*/ 5384178 h 6335678"/>
                <a:gd name="connsiteX22" fmla="*/ 972112 w 5933139"/>
                <a:gd name="connsiteY22" fmla="*/ 5778607 h 6335678"/>
                <a:gd name="connsiteX23" fmla="*/ 1229943 w 5933139"/>
                <a:gd name="connsiteY23" fmla="*/ 5939939 h 6335678"/>
                <a:gd name="connsiteX24" fmla="*/ 1502389 w 5933139"/>
                <a:gd name="connsiteY24" fmla="*/ 6073913 h 6335678"/>
                <a:gd name="connsiteX25" fmla="*/ 2673870 w 5933139"/>
                <a:gd name="connsiteY25" fmla="*/ 6333993 h 6335678"/>
                <a:gd name="connsiteX26" fmla="*/ 2749196 w 5933139"/>
                <a:gd name="connsiteY26" fmla="*/ 6335679 h 6335678"/>
                <a:gd name="connsiteX27" fmla="*/ 2787983 w 5933139"/>
                <a:gd name="connsiteY27" fmla="*/ 6335492 h 6335678"/>
                <a:gd name="connsiteX28" fmla="*/ 2826770 w 5933139"/>
                <a:gd name="connsiteY28" fmla="*/ 6334368 h 6335678"/>
                <a:gd name="connsiteX29" fmla="*/ 2981918 w 5933139"/>
                <a:gd name="connsiteY29" fmla="*/ 6319939 h 6335678"/>
                <a:gd name="connsiteX30" fmla="*/ 3285282 w 5933139"/>
                <a:gd name="connsiteY30" fmla="*/ 6241803 h 6335678"/>
                <a:gd name="connsiteX31" fmla="*/ 3566347 w 5933139"/>
                <a:gd name="connsiteY31" fmla="*/ 6104831 h 6335678"/>
                <a:gd name="connsiteX32" fmla="*/ 3818369 w 5933139"/>
                <a:gd name="connsiteY32" fmla="*/ 5926823 h 6335678"/>
                <a:gd name="connsiteX33" fmla="*/ 4044908 w 5933139"/>
                <a:gd name="connsiteY33" fmla="*/ 5726329 h 6335678"/>
                <a:gd name="connsiteX34" fmla="*/ 4151151 w 5933139"/>
                <a:gd name="connsiteY34" fmla="*/ 5622147 h 6335678"/>
                <a:gd name="connsiteX35" fmla="*/ 4253834 w 5933139"/>
                <a:gd name="connsiteY35" fmla="*/ 5516841 h 6335678"/>
                <a:gd name="connsiteX36" fmla="*/ 4452453 w 5933139"/>
                <a:gd name="connsiteY36" fmla="*/ 5306979 h 6335678"/>
                <a:gd name="connsiteX37" fmla="*/ 4548578 w 5933139"/>
                <a:gd name="connsiteY37" fmla="*/ 5202797 h 6335678"/>
                <a:gd name="connsiteX38" fmla="*/ 4596546 w 5933139"/>
                <a:gd name="connsiteY38" fmla="*/ 5151456 h 6335678"/>
                <a:gd name="connsiteX39" fmla="*/ 4643016 w 5933139"/>
                <a:gd name="connsiteY39" fmla="*/ 5103300 h 6335678"/>
                <a:gd name="connsiteX40" fmla="*/ 4739515 w 5933139"/>
                <a:gd name="connsiteY40" fmla="*/ 5013172 h 6335678"/>
                <a:gd name="connsiteX41" fmla="*/ 4842198 w 5933139"/>
                <a:gd name="connsiteY41" fmla="*/ 4930164 h 6335678"/>
                <a:gd name="connsiteX42" fmla="*/ 5071360 w 5933139"/>
                <a:gd name="connsiteY42" fmla="*/ 4780449 h 6335678"/>
                <a:gd name="connsiteX43" fmla="*/ 5332001 w 5933139"/>
                <a:gd name="connsiteY43" fmla="*/ 4615932 h 6335678"/>
                <a:gd name="connsiteX44" fmla="*/ 5397396 w 5933139"/>
                <a:gd name="connsiteY44" fmla="*/ 4563655 h 6335678"/>
                <a:gd name="connsiteX45" fmla="*/ 5459417 w 5933139"/>
                <a:gd name="connsiteY45" fmla="*/ 4505380 h 6335678"/>
                <a:gd name="connsiteX46" fmla="*/ 5567159 w 5933139"/>
                <a:gd name="connsiteY46" fmla="*/ 4374029 h 6335678"/>
                <a:gd name="connsiteX47" fmla="*/ 5651292 w 5933139"/>
                <a:gd name="connsiteY47" fmla="*/ 4231810 h 6335678"/>
                <a:gd name="connsiteX48" fmla="*/ 5716686 w 5933139"/>
                <a:gd name="connsiteY48" fmla="*/ 4085655 h 6335678"/>
                <a:gd name="connsiteX49" fmla="*/ 5820681 w 5933139"/>
                <a:gd name="connsiteY49" fmla="*/ 3791848 h 6335678"/>
                <a:gd name="connsiteX50" fmla="*/ 5898629 w 5933139"/>
                <a:gd name="connsiteY50" fmla="*/ 3487922 h 6335678"/>
                <a:gd name="connsiteX51" fmla="*/ 5932170 w 5933139"/>
                <a:gd name="connsiteY51" fmla="*/ 3174066 h 6335678"/>
                <a:gd name="connsiteX52" fmla="*/ 5872209 w 5933139"/>
                <a:gd name="connsiteY52" fmla="*/ 2545978 h 6335678"/>
                <a:gd name="connsiteX53" fmla="*/ 5852909 w 5933139"/>
                <a:gd name="connsiteY53" fmla="*/ 2469528 h 6335678"/>
                <a:gd name="connsiteX54" fmla="*/ 5507386 w 5933139"/>
                <a:gd name="connsiteY54" fmla="*/ 3724580 h 6335678"/>
                <a:gd name="connsiteX55" fmla="*/ 5453609 w 5933139"/>
                <a:gd name="connsiteY55" fmla="*/ 3989906 h 6335678"/>
                <a:gd name="connsiteX56" fmla="*/ 5344181 w 5933139"/>
                <a:gd name="connsiteY56" fmla="*/ 4220380 h 6335678"/>
                <a:gd name="connsiteX57" fmla="*/ 5171419 w 5933139"/>
                <a:gd name="connsiteY57" fmla="*/ 4388644 h 6335678"/>
                <a:gd name="connsiteX58" fmla="*/ 5057868 w 5933139"/>
                <a:gd name="connsiteY58" fmla="*/ 4453851 h 6335678"/>
                <a:gd name="connsiteX59" fmla="*/ 4930265 w 5933139"/>
                <a:gd name="connsiteY59" fmla="*/ 4516810 h 6335678"/>
                <a:gd name="connsiteX60" fmla="*/ 4660067 w 5933139"/>
                <a:gd name="connsiteY60" fmla="*/ 4664276 h 6335678"/>
                <a:gd name="connsiteX61" fmla="*/ 4408794 w 5933139"/>
                <a:gd name="connsiteY61" fmla="*/ 4857836 h 6335678"/>
                <a:gd name="connsiteX62" fmla="*/ 4352207 w 5933139"/>
                <a:gd name="connsiteY62" fmla="*/ 4911988 h 6335678"/>
                <a:gd name="connsiteX63" fmla="*/ 4299366 w 5933139"/>
                <a:gd name="connsiteY63" fmla="*/ 4965390 h 6335678"/>
                <a:gd name="connsiteX64" fmla="*/ 4197621 w 5933139"/>
                <a:gd name="connsiteY64" fmla="*/ 5074257 h 6335678"/>
                <a:gd name="connsiteX65" fmla="*/ 4008744 w 5933139"/>
                <a:gd name="connsiteY65" fmla="*/ 5297985 h 6335678"/>
                <a:gd name="connsiteX66" fmla="*/ 3917304 w 5933139"/>
                <a:gd name="connsiteY66" fmla="*/ 5409100 h 6335678"/>
                <a:gd name="connsiteX67" fmla="*/ 3826052 w 5933139"/>
                <a:gd name="connsiteY67" fmla="*/ 5518153 h 6335678"/>
                <a:gd name="connsiteX68" fmla="*/ 3637925 w 5933139"/>
                <a:gd name="connsiteY68" fmla="*/ 5725017 h 6335678"/>
                <a:gd name="connsiteX69" fmla="*/ 3433497 w 5933139"/>
                <a:gd name="connsiteY69" fmla="*/ 5906586 h 6335678"/>
                <a:gd name="connsiteX70" fmla="*/ 3204522 w 5933139"/>
                <a:gd name="connsiteY70" fmla="*/ 6046744 h 6335678"/>
                <a:gd name="connsiteX71" fmla="*/ 2950439 w 5933139"/>
                <a:gd name="connsiteY71" fmla="*/ 6129190 h 6335678"/>
                <a:gd name="connsiteX72" fmla="*/ 2816839 w 5933139"/>
                <a:gd name="connsiteY72" fmla="*/ 6146428 h 6335678"/>
                <a:gd name="connsiteX73" fmla="*/ 2749009 w 5933139"/>
                <a:gd name="connsiteY73" fmla="*/ 6149051 h 6335678"/>
                <a:gd name="connsiteX74" fmla="*/ 2678930 w 5933139"/>
                <a:gd name="connsiteY74" fmla="*/ 6148677 h 6335678"/>
                <a:gd name="connsiteX75" fmla="*/ 2125793 w 5933139"/>
                <a:gd name="connsiteY75" fmla="*/ 6065481 h 6335678"/>
                <a:gd name="connsiteX76" fmla="*/ 1610506 w 5933139"/>
                <a:gd name="connsiteY76" fmla="*/ 5851310 h 6335678"/>
                <a:gd name="connsiteX77" fmla="*/ 1373099 w 5933139"/>
                <a:gd name="connsiteY77" fmla="*/ 5706279 h 6335678"/>
                <a:gd name="connsiteX78" fmla="*/ 1315949 w 5933139"/>
                <a:gd name="connsiteY78" fmla="*/ 5666743 h 6335678"/>
                <a:gd name="connsiteX79" fmla="*/ 1259923 w 5933139"/>
                <a:gd name="connsiteY79" fmla="*/ 5625894 h 6335678"/>
                <a:gd name="connsiteX80" fmla="*/ 1204647 w 5933139"/>
                <a:gd name="connsiteY80" fmla="*/ 5583922 h 6335678"/>
                <a:gd name="connsiteX81" fmla="*/ 1150308 w 5933139"/>
                <a:gd name="connsiteY81" fmla="*/ 5540826 h 6335678"/>
                <a:gd name="connsiteX82" fmla="*/ 751569 w 5933139"/>
                <a:gd name="connsiteY82" fmla="*/ 5158015 h 6335678"/>
                <a:gd name="connsiteX83" fmla="*/ 663315 w 5933139"/>
                <a:gd name="connsiteY83" fmla="*/ 5052146 h 6335678"/>
                <a:gd name="connsiteX84" fmla="*/ 580869 w 5933139"/>
                <a:gd name="connsiteY84" fmla="*/ 4942718 h 6335678"/>
                <a:gd name="connsiteX85" fmla="*/ 432279 w 5933139"/>
                <a:gd name="connsiteY85" fmla="*/ 4713369 h 6335678"/>
                <a:gd name="connsiteX86" fmla="*/ 205553 w 5933139"/>
                <a:gd name="connsiteY86" fmla="*/ 4219443 h 6335678"/>
                <a:gd name="connsiteX87" fmla="*/ 79448 w 5933139"/>
                <a:gd name="connsiteY87" fmla="*/ 3693850 h 6335678"/>
                <a:gd name="connsiteX88" fmla="*/ 53590 w 5933139"/>
                <a:gd name="connsiteY88" fmla="*/ 3425339 h 6335678"/>
                <a:gd name="connsiteX89" fmla="*/ 49655 w 5933139"/>
                <a:gd name="connsiteY89" fmla="*/ 3155890 h 6335678"/>
                <a:gd name="connsiteX90" fmla="*/ 67830 w 5933139"/>
                <a:gd name="connsiteY90" fmla="*/ 2886817 h 6335678"/>
                <a:gd name="connsiteX91" fmla="*/ 108679 w 5933139"/>
                <a:gd name="connsiteY91" fmla="*/ 2619992 h 6335678"/>
                <a:gd name="connsiteX92" fmla="*/ 263077 w 5933139"/>
                <a:gd name="connsiteY92" fmla="*/ 2101520 h 6335678"/>
                <a:gd name="connsiteX93" fmla="*/ 837575 w 5933139"/>
                <a:gd name="connsiteY93" fmla="*/ 1186370 h 6335678"/>
                <a:gd name="connsiteX94" fmla="*/ 1031698 w 5933139"/>
                <a:gd name="connsiteY94" fmla="*/ 996932 h 6335678"/>
                <a:gd name="connsiteX95" fmla="*/ 1236688 w 5933139"/>
                <a:gd name="connsiteY95" fmla="*/ 819298 h 6335678"/>
                <a:gd name="connsiteX96" fmla="*/ 1687143 w 5933139"/>
                <a:gd name="connsiteY96" fmla="*/ 511438 h 6335678"/>
                <a:gd name="connsiteX97" fmla="*/ 2196246 w 5933139"/>
                <a:gd name="connsiteY97" fmla="*/ 300639 h 6335678"/>
                <a:gd name="connsiteX98" fmla="*/ 2745823 w 5933139"/>
                <a:gd name="connsiteY98" fmla="*/ 229248 h 6335678"/>
                <a:gd name="connsiteX99" fmla="*/ 3019206 w 5933139"/>
                <a:gd name="connsiteY99" fmla="*/ 252108 h 6335678"/>
                <a:gd name="connsiteX100" fmla="*/ 3288092 w 5933139"/>
                <a:gd name="connsiteY100" fmla="*/ 313006 h 6335678"/>
                <a:gd name="connsiteX101" fmla="*/ 3548172 w 5933139"/>
                <a:gd name="connsiteY101" fmla="*/ 407069 h 6335678"/>
                <a:gd name="connsiteX102" fmla="*/ 3611505 w 5933139"/>
                <a:gd name="connsiteY102" fmla="*/ 435176 h 6335678"/>
                <a:gd name="connsiteX103" fmla="*/ 3674089 w 5933139"/>
                <a:gd name="connsiteY103" fmla="*/ 464968 h 6335678"/>
                <a:gd name="connsiteX104" fmla="*/ 3735736 w 5933139"/>
                <a:gd name="connsiteY104" fmla="*/ 496823 h 6335678"/>
                <a:gd name="connsiteX105" fmla="*/ 3796634 w 5933139"/>
                <a:gd name="connsiteY105" fmla="*/ 530176 h 6335678"/>
                <a:gd name="connsiteX106" fmla="*/ 4251585 w 5933139"/>
                <a:gd name="connsiteY106" fmla="*/ 847405 h 6335678"/>
                <a:gd name="connsiteX107" fmla="*/ 4644515 w 5933139"/>
                <a:gd name="connsiteY107" fmla="*/ 1236775 h 6335678"/>
                <a:gd name="connsiteX108" fmla="*/ 4816527 w 5933139"/>
                <a:gd name="connsiteY108" fmla="*/ 1451883 h 6335678"/>
                <a:gd name="connsiteX109" fmla="*/ 4970738 w 5933139"/>
                <a:gd name="connsiteY109" fmla="*/ 1678610 h 6335678"/>
                <a:gd name="connsiteX110" fmla="*/ 5223885 w 5933139"/>
                <a:gd name="connsiteY110" fmla="*/ 2159232 h 6335678"/>
                <a:gd name="connsiteX111" fmla="*/ 5395709 w 5933139"/>
                <a:gd name="connsiteY111" fmla="*/ 2666087 h 6335678"/>
                <a:gd name="connsiteX112" fmla="*/ 5458855 w 5933139"/>
                <a:gd name="connsiteY112" fmla="*/ 2924292 h 6335678"/>
                <a:gd name="connsiteX113" fmla="*/ 5499142 w 5933139"/>
                <a:gd name="connsiteY113" fmla="*/ 3186995 h 6335678"/>
                <a:gd name="connsiteX114" fmla="*/ 5516755 w 5933139"/>
                <a:gd name="connsiteY114" fmla="*/ 3454007 h 6335678"/>
                <a:gd name="connsiteX115" fmla="*/ 5507386 w 5933139"/>
                <a:gd name="connsiteY115" fmla="*/ 3724580 h 6335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5933139" h="6335678">
                  <a:moveTo>
                    <a:pt x="5852909" y="2469528"/>
                  </a:moveTo>
                  <a:lnTo>
                    <a:pt x="5830799" y="2394015"/>
                  </a:lnTo>
                  <a:lnTo>
                    <a:pt x="5805878" y="2319439"/>
                  </a:lnTo>
                  <a:cubicBezTo>
                    <a:pt x="5797446" y="2294705"/>
                    <a:pt x="5787890" y="2270346"/>
                    <a:pt x="5778708" y="2245800"/>
                  </a:cubicBezTo>
                  <a:cubicBezTo>
                    <a:pt x="5740858" y="2148364"/>
                    <a:pt x="5699073" y="2052614"/>
                    <a:pt x="5652978" y="1959675"/>
                  </a:cubicBezTo>
                  <a:cubicBezTo>
                    <a:pt x="5559664" y="1773985"/>
                    <a:pt x="5450986" y="1597663"/>
                    <a:pt x="5327691" y="1432958"/>
                  </a:cubicBezTo>
                  <a:cubicBezTo>
                    <a:pt x="5204960" y="1268067"/>
                    <a:pt x="5068362" y="1114980"/>
                    <a:pt x="4921458" y="973322"/>
                  </a:cubicBezTo>
                  <a:cubicBezTo>
                    <a:pt x="4774742" y="831665"/>
                    <a:pt x="4616408" y="703125"/>
                    <a:pt x="4450018" y="586764"/>
                  </a:cubicBezTo>
                  <a:cubicBezTo>
                    <a:pt x="4366822" y="528489"/>
                    <a:pt x="4281003" y="474337"/>
                    <a:pt x="4193311" y="423558"/>
                  </a:cubicBezTo>
                  <a:cubicBezTo>
                    <a:pt x="4105806" y="372404"/>
                    <a:pt x="4015865" y="325560"/>
                    <a:pt x="3924237" y="281901"/>
                  </a:cubicBezTo>
                  <a:cubicBezTo>
                    <a:pt x="3740983" y="195333"/>
                    <a:pt x="3549483" y="125067"/>
                    <a:pt x="3352175" y="75786"/>
                  </a:cubicBezTo>
                  <a:cubicBezTo>
                    <a:pt x="3253428" y="51240"/>
                    <a:pt x="3153368" y="31565"/>
                    <a:pt x="3051997" y="19011"/>
                  </a:cubicBezTo>
                  <a:cubicBezTo>
                    <a:pt x="2950814" y="5895"/>
                    <a:pt x="2848506" y="-851"/>
                    <a:pt x="2745823" y="86"/>
                  </a:cubicBezTo>
                  <a:cubicBezTo>
                    <a:pt x="2543643" y="1585"/>
                    <a:pt x="2341838" y="20135"/>
                    <a:pt x="2141720" y="55550"/>
                  </a:cubicBezTo>
                  <a:cubicBezTo>
                    <a:pt x="1941976" y="91339"/>
                    <a:pt x="1743356" y="143055"/>
                    <a:pt x="1551295" y="216319"/>
                  </a:cubicBezTo>
                  <a:cubicBezTo>
                    <a:pt x="1359233" y="289396"/>
                    <a:pt x="1173917" y="383459"/>
                    <a:pt x="1001718" y="498134"/>
                  </a:cubicBezTo>
                  <a:cubicBezTo>
                    <a:pt x="915712" y="555659"/>
                    <a:pt x="832141" y="617119"/>
                    <a:pt x="754755" y="685886"/>
                  </a:cubicBezTo>
                  <a:cubicBezTo>
                    <a:pt x="677555" y="754841"/>
                    <a:pt x="604666" y="828293"/>
                    <a:pt x="533462" y="903056"/>
                  </a:cubicBezTo>
                  <a:cubicBezTo>
                    <a:pt x="323413" y="1125660"/>
                    <a:pt x="143906" y="1376370"/>
                    <a:pt x="0" y="1646568"/>
                  </a:cubicBezTo>
                  <a:lnTo>
                    <a:pt x="0" y="4709059"/>
                  </a:lnTo>
                  <a:cubicBezTo>
                    <a:pt x="37850" y="4776702"/>
                    <a:pt x="78136" y="4843033"/>
                    <a:pt x="120671" y="4907491"/>
                  </a:cubicBezTo>
                  <a:cubicBezTo>
                    <a:pt x="234034" y="5078941"/>
                    <a:pt x="365198" y="5239336"/>
                    <a:pt x="507979" y="5384178"/>
                  </a:cubicBezTo>
                  <a:cubicBezTo>
                    <a:pt x="650948" y="5529395"/>
                    <a:pt x="805909" y="5662059"/>
                    <a:pt x="972112" y="5778607"/>
                  </a:cubicBezTo>
                  <a:cubicBezTo>
                    <a:pt x="1055308" y="5836881"/>
                    <a:pt x="1141314" y="5890846"/>
                    <a:pt x="1229943" y="5939939"/>
                  </a:cubicBezTo>
                  <a:cubicBezTo>
                    <a:pt x="1318385" y="5989406"/>
                    <a:pt x="1409450" y="6033815"/>
                    <a:pt x="1502389" y="6073913"/>
                  </a:cubicBezTo>
                  <a:cubicBezTo>
                    <a:pt x="1874145" y="6233559"/>
                    <a:pt x="2272884" y="6320689"/>
                    <a:pt x="2673870" y="6333993"/>
                  </a:cubicBezTo>
                  <a:lnTo>
                    <a:pt x="2749196" y="6335679"/>
                  </a:lnTo>
                  <a:lnTo>
                    <a:pt x="2787983" y="6335492"/>
                  </a:lnTo>
                  <a:lnTo>
                    <a:pt x="2826770" y="6334368"/>
                  </a:lnTo>
                  <a:cubicBezTo>
                    <a:pt x="2878486" y="6332494"/>
                    <a:pt x="2930390" y="6327247"/>
                    <a:pt x="2981918" y="6319939"/>
                  </a:cubicBezTo>
                  <a:cubicBezTo>
                    <a:pt x="3085163" y="6304949"/>
                    <a:pt x="3187096" y="6278529"/>
                    <a:pt x="3285282" y="6241803"/>
                  </a:cubicBezTo>
                  <a:cubicBezTo>
                    <a:pt x="3383467" y="6205265"/>
                    <a:pt x="3477530" y="6158608"/>
                    <a:pt x="3566347" y="6104831"/>
                  </a:cubicBezTo>
                  <a:cubicBezTo>
                    <a:pt x="3655164" y="6051053"/>
                    <a:pt x="3739109" y="5990905"/>
                    <a:pt x="3818369" y="5926823"/>
                  </a:cubicBezTo>
                  <a:cubicBezTo>
                    <a:pt x="3897630" y="5862739"/>
                    <a:pt x="3973143" y="5795471"/>
                    <a:pt x="4044908" y="5726329"/>
                  </a:cubicBezTo>
                  <a:cubicBezTo>
                    <a:pt x="4080884" y="5691852"/>
                    <a:pt x="4116299" y="5656999"/>
                    <a:pt x="4151151" y="5622147"/>
                  </a:cubicBezTo>
                  <a:cubicBezTo>
                    <a:pt x="4185816" y="5586920"/>
                    <a:pt x="4220106" y="5552068"/>
                    <a:pt x="4253834" y="5516841"/>
                  </a:cubicBezTo>
                  <a:cubicBezTo>
                    <a:pt x="4321289" y="5446388"/>
                    <a:pt x="4387808" y="5376871"/>
                    <a:pt x="4452453" y="5306979"/>
                  </a:cubicBezTo>
                  <a:lnTo>
                    <a:pt x="4548578" y="5202797"/>
                  </a:lnTo>
                  <a:lnTo>
                    <a:pt x="4596546" y="5151456"/>
                  </a:lnTo>
                  <a:cubicBezTo>
                    <a:pt x="4612661" y="5134592"/>
                    <a:pt x="4627276" y="5119040"/>
                    <a:pt x="4643016" y="5103300"/>
                  </a:cubicBezTo>
                  <a:cubicBezTo>
                    <a:pt x="4674308" y="5072196"/>
                    <a:pt x="4706162" y="5041841"/>
                    <a:pt x="4739515" y="5013172"/>
                  </a:cubicBezTo>
                  <a:cubicBezTo>
                    <a:pt x="4772493" y="4984128"/>
                    <a:pt x="4806596" y="4956397"/>
                    <a:pt x="4842198" y="4930164"/>
                  </a:cubicBezTo>
                  <a:cubicBezTo>
                    <a:pt x="4913026" y="4876949"/>
                    <a:pt x="4988914" y="4828980"/>
                    <a:pt x="5071360" y="4780449"/>
                  </a:cubicBezTo>
                  <a:cubicBezTo>
                    <a:pt x="5153243" y="4731544"/>
                    <a:pt x="5243372" y="4682076"/>
                    <a:pt x="5332001" y="4615932"/>
                  </a:cubicBezTo>
                  <a:cubicBezTo>
                    <a:pt x="5354111" y="4599443"/>
                    <a:pt x="5376035" y="4582205"/>
                    <a:pt x="5397396" y="4563655"/>
                  </a:cubicBezTo>
                  <a:cubicBezTo>
                    <a:pt x="5418757" y="4545104"/>
                    <a:pt x="5439368" y="4525617"/>
                    <a:pt x="5459417" y="4505380"/>
                  </a:cubicBezTo>
                  <a:cubicBezTo>
                    <a:pt x="5499329" y="4464719"/>
                    <a:pt x="5535493" y="4420311"/>
                    <a:pt x="5567159" y="4374029"/>
                  </a:cubicBezTo>
                  <a:cubicBezTo>
                    <a:pt x="5599388" y="4328121"/>
                    <a:pt x="5626558" y="4279965"/>
                    <a:pt x="5651292" y="4231810"/>
                  </a:cubicBezTo>
                  <a:cubicBezTo>
                    <a:pt x="5675651" y="4183466"/>
                    <a:pt x="5697012" y="4134561"/>
                    <a:pt x="5716686" y="4085655"/>
                  </a:cubicBezTo>
                  <a:cubicBezTo>
                    <a:pt x="5756223" y="3987845"/>
                    <a:pt x="5789576" y="3891158"/>
                    <a:pt x="5820681" y="3791848"/>
                  </a:cubicBezTo>
                  <a:cubicBezTo>
                    <a:pt x="5851972" y="3692726"/>
                    <a:pt x="5878955" y="3591167"/>
                    <a:pt x="5898629" y="3487922"/>
                  </a:cubicBezTo>
                  <a:cubicBezTo>
                    <a:pt x="5918116" y="3384490"/>
                    <a:pt x="5929172" y="3279372"/>
                    <a:pt x="5932170" y="3174066"/>
                  </a:cubicBezTo>
                  <a:cubicBezTo>
                    <a:pt x="5937604" y="2963454"/>
                    <a:pt x="5920552" y="2750968"/>
                    <a:pt x="5872209" y="2545978"/>
                  </a:cubicBezTo>
                  <a:cubicBezTo>
                    <a:pt x="5865838" y="2520307"/>
                    <a:pt x="5860029" y="2494637"/>
                    <a:pt x="5852909" y="2469528"/>
                  </a:cubicBezTo>
                  <a:close/>
                  <a:moveTo>
                    <a:pt x="5507386" y="3724580"/>
                  </a:moveTo>
                  <a:cubicBezTo>
                    <a:pt x="5497830" y="3814521"/>
                    <a:pt x="5480591" y="3905586"/>
                    <a:pt x="5453609" y="3989906"/>
                  </a:cubicBezTo>
                  <a:cubicBezTo>
                    <a:pt x="5426439" y="4074413"/>
                    <a:pt x="5390088" y="4152924"/>
                    <a:pt x="5344181" y="4220380"/>
                  </a:cubicBezTo>
                  <a:cubicBezTo>
                    <a:pt x="5297898" y="4287835"/>
                    <a:pt x="5241311" y="4342549"/>
                    <a:pt x="5171419" y="4388644"/>
                  </a:cubicBezTo>
                  <a:cubicBezTo>
                    <a:pt x="5136755" y="4411879"/>
                    <a:pt x="5098342" y="4433052"/>
                    <a:pt x="5057868" y="4453851"/>
                  </a:cubicBezTo>
                  <a:cubicBezTo>
                    <a:pt x="5017395" y="4474837"/>
                    <a:pt x="4974298" y="4495449"/>
                    <a:pt x="4930265" y="4516810"/>
                  </a:cubicBezTo>
                  <a:cubicBezTo>
                    <a:pt x="4841823" y="4559719"/>
                    <a:pt x="4748696" y="4607126"/>
                    <a:pt x="4660067" y="4664276"/>
                  </a:cubicBezTo>
                  <a:cubicBezTo>
                    <a:pt x="4571251" y="4721238"/>
                    <a:pt x="4486181" y="4786071"/>
                    <a:pt x="4408794" y="4857836"/>
                  </a:cubicBezTo>
                  <a:cubicBezTo>
                    <a:pt x="4389682" y="4875637"/>
                    <a:pt x="4370008" y="4894375"/>
                    <a:pt x="4352207" y="4911988"/>
                  </a:cubicBezTo>
                  <a:lnTo>
                    <a:pt x="4299366" y="4965390"/>
                  </a:lnTo>
                  <a:cubicBezTo>
                    <a:pt x="4264514" y="5001179"/>
                    <a:pt x="4230599" y="5037531"/>
                    <a:pt x="4197621" y="5074257"/>
                  </a:cubicBezTo>
                  <a:cubicBezTo>
                    <a:pt x="4131664" y="5147896"/>
                    <a:pt x="4070204" y="5223784"/>
                    <a:pt x="4008744" y="5297985"/>
                  </a:cubicBezTo>
                  <a:lnTo>
                    <a:pt x="3917304" y="5409100"/>
                  </a:lnTo>
                  <a:cubicBezTo>
                    <a:pt x="3886949" y="5446013"/>
                    <a:pt x="3856782" y="5482364"/>
                    <a:pt x="3826052" y="5518153"/>
                  </a:cubicBezTo>
                  <a:cubicBezTo>
                    <a:pt x="3764592" y="5589544"/>
                    <a:pt x="3702758" y="5659435"/>
                    <a:pt x="3637925" y="5725017"/>
                  </a:cubicBezTo>
                  <a:cubicBezTo>
                    <a:pt x="3573093" y="5790412"/>
                    <a:pt x="3505637" y="5852059"/>
                    <a:pt x="3433497" y="5906586"/>
                  </a:cubicBezTo>
                  <a:cubicBezTo>
                    <a:pt x="3361544" y="5961112"/>
                    <a:pt x="3285469" y="6009268"/>
                    <a:pt x="3204522" y="6046744"/>
                  </a:cubicBezTo>
                  <a:cubicBezTo>
                    <a:pt x="3123763" y="6084594"/>
                    <a:pt x="3038506" y="6112513"/>
                    <a:pt x="2950439" y="6129190"/>
                  </a:cubicBezTo>
                  <a:cubicBezTo>
                    <a:pt x="2906405" y="6137809"/>
                    <a:pt x="2861810" y="6143055"/>
                    <a:pt x="2816839" y="6146428"/>
                  </a:cubicBezTo>
                  <a:cubicBezTo>
                    <a:pt x="2794354" y="6147927"/>
                    <a:pt x="2771681" y="6148677"/>
                    <a:pt x="2749009" y="6149051"/>
                  </a:cubicBezTo>
                  <a:lnTo>
                    <a:pt x="2678930" y="6148677"/>
                  </a:lnTo>
                  <a:cubicBezTo>
                    <a:pt x="2491927" y="6144367"/>
                    <a:pt x="2305675" y="6116260"/>
                    <a:pt x="2125793" y="6065481"/>
                  </a:cubicBezTo>
                  <a:cubicBezTo>
                    <a:pt x="1945911" y="6014515"/>
                    <a:pt x="1773524" y="5940501"/>
                    <a:pt x="1610506" y="5851310"/>
                  </a:cubicBezTo>
                  <a:cubicBezTo>
                    <a:pt x="1528997" y="5806714"/>
                    <a:pt x="1449924" y="5757808"/>
                    <a:pt x="1373099" y="5706279"/>
                  </a:cubicBezTo>
                  <a:lnTo>
                    <a:pt x="1315949" y="5666743"/>
                  </a:lnTo>
                  <a:lnTo>
                    <a:pt x="1259923" y="5625894"/>
                  </a:lnTo>
                  <a:lnTo>
                    <a:pt x="1204647" y="5583922"/>
                  </a:lnTo>
                  <a:cubicBezTo>
                    <a:pt x="1186284" y="5569869"/>
                    <a:pt x="1168483" y="5555066"/>
                    <a:pt x="1150308" y="5540826"/>
                  </a:cubicBezTo>
                  <a:cubicBezTo>
                    <a:pt x="1006402" y="5424839"/>
                    <a:pt x="872615" y="5296860"/>
                    <a:pt x="751569" y="5158015"/>
                  </a:cubicBezTo>
                  <a:cubicBezTo>
                    <a:pt x="721214" y="5123350"/>
                    <a:pt x="691983" y="5087935"/>
                    <a:pt x="663315" y="5052146"/>
                  </a:cubicBezTo>
                  <a:cubicBezTo>
                    <a:pt x="635021" y="5016170"/>
                    <a:pt x="607289" y="4980006"/>
                    <a:pt x="580869" y="4942718"/>
                  </a:cubicBezTo>
                  <a:cubicBezTo>
                    <a:pt x="527654" y="4868517"/>
                    <a:pt x="478186" y="4791880"/>
                    <a:pt x="432279" y="4713369"/>
                  </a:cubicBezTo>
                  <a:cubicBezTo>
                    <a:pt x="340651" y="4556159"/>
                    <a:pt x="264764" y="4390330"/>
                    <a:pt x="205553" y="4219443"/>
                  </a:cubicBezTo>
                  <a:cubicBezTo>
                    <a:pt x="146154" y="4048555"/>
                    <a:pt x="104369" y="3872045"/>
                    <a:pt x="79448" y="3693850"/>
                  </a:cubicBezTo>
                  <a:cubicBezTo>
                    <a:pt x="67268" y="3604659"/>
                    <a:pt x="58087" y="3515092"/>
                    <a:pt x="53590" y="3425339"/>
                  </a:cubicBezTo>
                  <a:cubicBezTo>
                    <a:pt x="47969" y="3335585"/>
                    <a:pt x="47406" y="3245644"/>
                    <a:pt x="49655" y="3155890"/>
                  </a:cubicBezTo>
                  <a:cubicBezTo>
                    <a:pt x="52278" y="3066137"/>
                    <a:pt x="58274" y="2976383"/>
                    <a:pt x="67830" y="2886817"/>
                  </a:cubicBezTo>
                  <a:cubicBezTo>
                    <a:pt x="77761" y="2797438"/>
                    <a:pt x="91253" y="2708246"/>
                    <a:pt x="108679" y="2619992"/>
                  </a:cubicBezTo>
                  <a:cubicBezTo>
                    <a:pt x="143906" y="2443108"/>
                    <a:pt x="195809" y="2269409"/>
                    <a:pt x="263077" y="2101520"/>
                  </a:cubicBezTo>
                  <a:cubicBezTo>
                    <a:pt x="397614" y="1765740"/>
                    <a:pt x="593048" y="1453382"/>
                    <a:pt x="837575" y="1186370"/>
                  </a:cubicBezTo>
                  <a:cubicBezTo>
                    <a:pt x="898473" y="1119289"/>
                    <a:pt x="964242" y="1056893"/>
                    <a:pt x="1031698" y="996932"/>
                  </a:cubicBezTo>
                  <a:cubicBezTo>
                    <a:pt x="1099154" y="936784"/>
                    <a:pt x="1166235" y="876261"/>
                    <a:pt x="1236688" y="819298"/>
                  </a:cubicBezTo>
                  <a:cubicBezTo>
                    <a:pt x="1377221" y="704999"/>
                    <a:pt x="1526935" y="600442"/>
                    <a:pt x="1687143" y="511438"/>
                  </a:cubicBezTo>
                  <a:cubicBezTo>
                    <a:pt x="1847163" y="422621"/>
                    <a:pt x="2017676" y="348795"/>
                    <a:pt x="2196246" y="300639"/>
                  </a:cubicBezTo>
                  <a:cubicBezTo>
                    <a:pt x="2374629" y="251921"/>
                    <a:pt x="2560320" y="227749"/>
                    <a:pt x="2745823" y="229248"/>
                  </a:cubicBezTo>
                  <a:cubicBezTo>
                    <a:pt x="2837076" y="230372"/>
                    <a:pt x="2928516" y="238055"/>
                    <a:pt x="3019206" y="252108"/>
                  </a:cubicBezTo>
                  <a:cubicBezTo>
                    <a:pt x="3109710" y="266724"/>
                    <a:pt x="3199650" y="286773"/>
                    <a:pt x="3288092" y="313006"/>
                  </a:cubicBezTo>
                  <a:cubicBezTo>
                    <a:pt x="3376347" y="339426"/>
                    <a:pt x="3463477" y="370343"/>
                    <a:pt x="3548172" y="407069"/>
                  </a:cubicBezTo>
                  <a:cubicBezTo>
                    <a:pt x="3569345" y="416438"/>
                    <a:pt x="3590519" y="425432"/>
                    <a:pt x="3611505" y="435176"/>
                  </a:cubicBezTo>
                  <a:lnTo>
                    <a:pt x="3674089" y="464968"/>
                  </a:lnTo>
                  <a:lnTo>
                    <a:pt x="3735736" y="496823"/>
                  </a:lnTo>
                  <a:cubicBezTo>
                    <a:pt x="3756160" y="507690"/>
                    <a:pt x="3776397" y="519120"/>
                    <a:pt x="3796634" y="530176"/>
                  </a:cubicBezTo>
                  <a:cubicBezTo>
                    <a:pt x="3957965" y="621054"/>
                    <a:pt x="4110303" y="728046"/>
                    <a:pt x="4251585" y="847405"/>
                  </a:cubicBezTo>
                  <a:cubicBezTo>
                    <a:pt x="4393242" y="966390"/>
                    <a:pt x="4524781" y="1096991"/>
                    <a:pt x="4644515" y="1236775"/>
                  </a:cubicBezTo>
                  <a:cubicBezTo>
                    <a:pt x="4704663" y="1306479"/>
                    <a:pt x="4762375" y="1378057"/>
                    <a:pt x="4816527" y="1451883"/>
                  </a:cubicBezTo>
                  <a:cubicBezTo>
                    <a:pt x="4870679" y="1525897"/>
                    <a:pt x="4922020" y="1601598"/>
                    <a:pt x="4970738" y="1678610"/>
                  </a:cubicBezTo>
                  <a:cubicBezTo>
                    <a:pt x="5067799" y="1833008"/>
                    <a:pt x="5152494" y="1993965"/>
                    <a:pt x="5223885" y="2159232"/>
                  </a:cubicBezTo>
                  <a:cubicBezTo>
                    <a:pt x="5295275" y="2324686"/>
                    <a:pt x="5349615" y="2495199"/>
                    <a:pt x="5395709" y="2666087"/>
                  </a:cubicBezTo>
                  <a:cubicBezTo>
                    <a:pt x="5418757" y="2751718"/>
                    <a:pt x="5440680" y="2837537"/>
                    <a:pt x="5458855" y="2924292"/>
                  </a:cubicBezTo>
                  <a:cubicBezTo>
                    <a:pt x="5477406" y="3011048"/>
                    <a:pt x="5490522" y="3098740"/>
                    <a:pt x="5499142" y="3186995"/>
                  </a:cubicBezTo>
                  <a:cubicBezTo>
                    <a:pt x="5507761" y="3275250"/>
                    <a:pt x="5513944" y="3364254"/>
                    <a:pt x="5516755" y="3454007"/>
                  </a:cubicBezTo>
                  <a:cubicBezTo>
                    <a:pt x="5518629" y="3543761"/>
                    <a:pt x="5516755" y="3634264"/>
                    <a:pt x="5507386" y="3724580"/>
                  </a:cubicBezTo>
                  <a:close/>
                </a:path>
              </a:pathLst>
            </a:custGeom>
            <a:solidFill>
              <a:schemeClr val="bg1">
                <a:alpha val="30000"/>
              </a:schemeClr>
            </a:solidFill>
            <a:ln w="18736"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C7E50BFD-51AC-4ACE-820C-A285E66723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49" y="241478"/>
              <a:ext cx="5953893" cy="6434152"/>
            </a:xfrm>
            <a:custGeom>
              <a:avLst/>
              <a:gdLst>
                <a:gd name="connsiteX0" fmla="*/ 2739452 w 5953893"/>
                <a:gd name="connsiteY0" fmla="*/ 0 h 6434152"/>
                <a:gd name="connsiteX1" fmla="*/ 0 w 5953893"/>
                <a:gd name="connsiteY1" fmla="*/ 1610693 h 6434152"/>
                <a:gd name="connsiteX2" fmla="*/ 0 w 5953893"/>
                <a:gd name="connsiteY2" fmla="*/ 4823273 h 6434152"/>
                <a:gd name="connsiteX3" fmla="*/ 352456 w 5953893"/>
                <a:gd name="connsiteY3" fmla="*/ 5326193 h 6434152"/>
                <a:gd name="connsiteX4" fmla="*/ 2739452 w 5953893"/>
                <a:gd name="connsiteY4" fmla="*/ 6434153 h 6434152"/>
                <a:gd name="connsiteX5" fmla="*/ 4618282 w 5953893"/>
                <a:gd name="connsiteY5" fmla="*/ 5167859 h 6434152"/>
                <a:gd name="connsiteX6" fmla="*/ 5860029 w 5953893"/>
                <a:gd name="connsiteY6" fmla="*/ 3948409 h 6434152"/>
                <a:gd name="connsiteX7" fmla="*/ 2739452 w 5953893"/>
                <a:gd name="connsiteY7" fmla="*/ 0 h 6434152"/>
                <a:gd name="connsiteX8" fmla="*/ 5317011 w 5953893"/>
                <a:gd name="connsiteY8" fmla="*/ 3797009 h 6434152"/>
                <a:gd name="connsiteX9" fmla="*/ 5176478 w 5953893"/>
                <a:gd name="connsiteY9" fmla="*/ 4100747 h 6434152"/>
                <a:gd name="connsiteX10" fmla="*/ 4942257 w 5953893"/>
                <a:gd name="connsiteY10" fmla="*/ 4250274 h 6434152"/>
                <a:gd name="connsiteX11" fmla="*/ 4216171 w 5953893"/>
                <a:gd name="connsiteY11" fmla="*/ 4773243 h 6434152"/>
                <a:gd name="connsiteX12" fmla="*/ 3905125 w 5953893"/>
                <a:gd name="connsiteY12" fmla="*/ 5105837 h 6434152"/>
                <a:gd name="connsiteX13" fmla="*/ 3308329 w 5953893"/>
                <a:gd name="connsiteY13" fmla="*/ 5682022 h 6434152"/>
                <a:gd name="connsiteX14" fmla="*/ 2739452 w 5953893"/>
                <a:gd name="connsiteY14" fmla="*/ 5870898 h 6434152"/>
                <a:gd name="connsiteX15" fmla="*/ 1647419 w 5953893"/>
                <a:gd name="connsiteY15" fmla="*/ 5625809 h 6434152"/>
                <a:gd name="connsiteX16" fmla="*/ 781175 w 5953893"/>
                <a:gd name="connsiteY16" fmla="*/ 4960620 h 6434152"/>
                <a:gd name="connsiteX17" fmla="*/ 312545 w 5953893"/>
                <a:gd name="connsiteY17" fmla="*/ 4165205 h 6434152"/>
                <a:gd name="connsiteX18" fmla="*/ 142032 w 5953893"/>
                <a:gd name="connsiteY18" fmla="*/ 3217451 h 6434152"/>
                <a:gd name="connsiteX19" fmla="*/ 347210 w 5953893"/>
                <a:gd name="connsiteY19" fmla="*/ 2181444 h 6434152"/>
                <a:gd name="connsiteX20" fmla="*/ 906155 w 5953893"/>
                <a:gd name="connsiteY20" fmla="*/ 1337497 h 6434152"/>
                <a:gd name="connsiteX21" fmla="*/ 2739265 w 5953893"/>
                <a:gd name="connsiteY21" fmla="*/ 563818 h 6434152"/>
                <a:gd name="connsiteX22" fmla="*/ 3849849 w 5953893"/>
                <a:gd name="connsiteY22" fmla="*/ 881796 h 6434152"/>
                <a:gd name="connsiteX23" fmla="*/ 4834515 w 5953893"/>
                <a:gd name="connsiteY23" fmla="*/ 1742419 h 6434152"/>
                <a:gd name="connsiteX24" fmla="*/ 5325256 w 5953893"/>
                <a:gd name="connsiteY24" fmla="*/ 2742076 h 6434152"/>
                <a:gd name="connsiteX25" fmla="*/ 5317011 w 5953893"/>
                <a:gd name="connsiteY25" fmla="*/ 3797009 h 6434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53893" h="6434152">
                  <a:moveTo>
                    <a:pt x="2739452" y="0"/>
                  </a:moveTo>
                  <a:cubicBezTo>
                    <a:pt x="1568346" y="0"/>
                    <a:pt x="546204" y="647950"/>
                    <a:pt x="0" y="1610693"/>
                  </a:cubicBezTo>
                  <a:lnTo>
                    <a:pt x="0" y="4823273"/>
                  </a:lnTo>
                  <a:cubicBezTo>
                    <a:pt x="101746" y="5002593"/>
                    <a:pt x="219793" y="5171045"/>
                    <a:pt x="352456" y="5326193"/>
                  </a:cubicBezTo>
                  <a:cubicBezTo>
                    <a:pt x="932013" y="6005060"/>
                    <a:pt x="1786453" y="6434153"/>
                    <a:pt x="2739452" y="6434153"/>
                  </a:cubicBezTo>
                  <a:cubicBezTo>
                    <a:pt x="3612442" y="6434153"/>
                    <a:pt x="4046220" y="5750227"/>
                    <a:pt x="4618282" y="5167859"/>
                  </a:cubicBezTo>
                  <a:cubicBezTo>
                    <a:pt x="5190344" y="4585679"/>
                    <a:pt x="5621311" y="4803036"/>
                    <a:pt x="5860029" y="3948409"/>
                  </a:cubicBezTo>
                  <a:cubicBezTo>
                    <a:pt x="6403423" y="2003810"/>
                    <a:pt x="4485244" y="0"/>
                    <a:pt x="2739452" y="0"/>
                  </a:cubicBezTo>
                  <a:close/>
                  <a:moveTo>
                    <a:pt x="5317011" y="3797009"/>
                  </a:moveTo>
                  <a:cubicBezTo>
                    <a:pt x="5275976" y="3943538"/>
                    <a:pt x="5228756" y="4045658"/>
                    <a:pt x="5176478" y="4100747"/>
                  </a:cubicBezTo>
                  <a:cubicBezTo>
                    <a:pt x="5131883" y="4147591"/>
                    <a:pt x="5061991" y="4186004"/>
                    <a:pt x="4942257" y="4250274"/>
                  </a:cubicBezTo>
                  <a:cubicBezTo>
                    <a:pt x="4753381" y="4351458"/>
                    <a:pt x="4494613" y="4489929"/>
                    <a:pt x="4216171" y="4773243"/>
                  </a:cubicBezTo>
                  <a:cubicBezTo>
                    <a:pt x="4106555" y="4884733"/>
                    <a:pt x="4004247" y="4997159"/>
                    <a:pt x="3905125" y="5105837"/>
                  </a:cubicBezTo>
                  <a:cubicBezTo>
                    <a:pt x="3701071" y="5329753"/>
                    <a:pt x="3508260" y="5541302"/>
                    <a:pt x="3308329" y="5682022"/>
                  </a:cubicBezTo>
                  <a:cubicBezTo>
                    <a:pt x="3122826" y="5812624"/>
                    <a:pt x="2947441" y="5870898"/>
                    <a:pt x="2739452" y="5870898"/>
                  </a:cubicBezTo>
                  <a:cubicBezTo>
                    <a:pt x="2357765" y="5870898"/>
                    <a:pt x="1990319" y="5788452"/>
                    <a:pt x="1647419" y="5625809"/>
                  </a:cubicBezTo>
                  <a:cubicBezTo>
                    <a:pt x="1319509" y="5470286"/>
                    <a:pt x="1019893" y="5240187"/>
                    <a:pt x="781175" y="4960620"/>
                  </a:cubicBezTo>
                  <a:cubicBezTo>
                    <a:pt x="579370" y="4724151"/>
                    <a:pt x="421598" y="4456576"/>
                    <a:pt x="312545" y="4165205"/>
                  </a:cubicBezTo>
                  <a:cubicBezTo>
                    <a:pt x="199369" y="3863153"/>
                    <a:pt x="142032" y="3544237"/>
                    <a:pt x="142032" y="3217451"/>
                  </a:cubicBezTo>
                  <a:cubicBezTo>
                    <a:pt x="142032" y="2857688"/>
                    <a:pt x="211174" y="2509166"/>
                    <a:pt x="347210" y="2181444"/>
                  </a:cubicBezTo>
                  <a:cubicBezTo>
                    <a:pt x="478561" y="1865339"/>
                    <a:pt x="666688" y="1581275"/>
                    <a:pt x="906155" y="1337497"/>
                  </a:cubicBezTo>
                  <a:cubicBezTo>
                    <a:pt x="1396334" y="838512"/>
                    <a:pt x="2047469" y="563818"/>
                    <a:pt x="2739265" y="563818"/>
                  </a:cubicBezTo>
                  <a:cubicBezTo>
                    <a:pt x="3094157" y="563818"/>
                    <a:pt x="3478280" y="673808"/>
                    <a:pt x="3849849" y="881796"/>
                  </a:cubicBezTo>
                  <a:cubicBezTo>
                    <a:pt x="4226851" y="1092783"/>
                    <a:pt x="4567316" y="1390338"/>
                    <a:pt x="4834515" y="1742419"/>
                  </a:cubicBezTo>
                  <a:cubicBezTo>
                    <a:pt x="5070798" y="2053653"/>
                    <a:pt x="5240374" y="2399363"/>
                    <a:pt x="5325256" y="2742076"/>
                  </a:cubicBezTo>
                  <a:cubicBezTo>
                    <a:pt x="5414634" y="3102964"/>
                    <a:pt x="5411824" y="3458044"/>
                    <a:pt x="5317011" y="3797009"/>
                  </a:cubicBezTo>
                  <a:close/>
                </a:path>
              </a:pathLst>
            </a:custGeom>
            <a:solidFill>
              <a:schemeClr val="bg1">
                <a:alpha val="30000"/>
              </a:schemeClr>
            </a:solidFill>
            <a:ln w="18736"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A0394888-C50F-41C1-92D4-0E2B4315A8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49" y="231462"/>
              <a:ext cx="5953893" cy="6444167"/>
            </a:xfrm>
            <a:custGeom>
              <a:avLst/>
              <a:gdLst>
                <a:gd name="connsiteX0" fmla="*/ 2739452 w 5953893"/>
                <a:gd name="connsiteY0" fmla="*/ 0 h 6434152"/>
                <a:gd name="connsiteX1" fmla="*/ 0 w 5953893"/>
                <a:gd name="connsiteY1" fmla="*/ 1610693 h 6434152"/>
                <a:gd name="connsiteX2" fmla="*/ 0 w 5953893"/>
                <a:gd name="connsiteY2" fmla="*/ 4823273 h 6434152"/>
                <a:gd name="connsiteX3" fmla="*/ 352456 w 5953893"/>
                <a:gd name="connsiteY3" fmla="*/ 5326193 h 6434152"/>
                <a:gd name="connsiteX4" fmla="*/ 2739452 w 5953893"/>
                <a:gd name="connsiteY4" fmla="*/ 6434153 h 6434152"/>
                <a:gd name="connsiteX5" fmla="*/ 4618282 w 5953893"/>
                <a:gd name="connsiteY5" fmla="*/ 5167859 h 6434152"/>
                <a:gd name="connsiteX6" fmla="*/ 5860029 w 5953893"/>
                <a:gd name="connsiteY6" fmla="*/ 3948409 h 6434152"/>
                <a:gd name="connsiteX7" fmla="*/ 2739452 w 5953893"/>
                <a:gd name="connsiteY7" fmla="*/ 0 h 6434152"/>
                <a:gd name="connsiteX8" fmla="*/ 5208520 w 5953893"/>
                <a:gd name="connsiteY8" fmla="*/ 3766654 h 6434152"/>
                <a:gd name="connsiteX9" fmla="*/ 5094782 w 5953893"/>
                <a:gd name="connsiteY9" fmla="*/ 4022985 h 6434152"/>
                <a:gd name="connsiteX10" fmla="*/ 4888855 w 5953893"/>
                <a:gd name="connsiteY10" fmla="*/ 4150777 h 6434152"/>
                <a:gd name="connsiteX11" fmla="*/ 4135411 w 5953893"/>
                <a:gd name="connsiteY11" fmla="*/ 4694170 h 6434152"/>
                <a:gd name="connsiteX12" fmla="*/ 3821555 w 5953893"/>
                <a:gd name="connsiteY12" fmla="*/ 5029762 h 6434152"/>
                <a:gd name="connsiteX13" fmla="*/ 2739265 w 5953893"/>
                <a:gd name="connsiteY13" fmla="*/ 5758097 h 6434152"/>
                <a:gd name="connsiteX14" fmla="*/ 1695575 w 5953893"/>
                <a:gd name="connsiteY14" fmla="*/ 5523876 h 6434152"/>
                <a:gd name="connsiteX15" fmla="*/ 866619 w 5953893"/>
                <a:gd name="connsiteY15" fmla="*/ 4887356 h 6434152"/>
                <a:gd name="connsiteX16" fmla="*/ 417851 w 5953893"/>
                <a:gd name="connsiteY16" fmla="*/ 4125481 h 6434152"/>
                <a:gd name="connsiteX17" fmla="*/ 254645 w 5953893"/>
                <a:gd name="connsiteY17" fmla="*/ 3217264 h 6434152"/>
                <a:gd name="connsiteX18" fmla="*/ 451204 w 5953893"/>
                <a:gd name="connsiteY18" fmla="*/ 2224540 h 6434152"/>
                <a:gd name="connsiteX19" fmla="*/ 986540 w 5953893"/>
                <a:gd name="connsiteY19" fmla="*/ 1416383 h 6434152"/>
                <a:gd name="connsiteX20" fmla="*/ 2739452 w 5953893"/>
                <a:gd name="connsiteY20" fmla="*/ 676244 h 6434152"/>
                <a:gd name="connsiteX21" fmla="*/ 3794947 w 5953893"/>
                <a:gd name="connsiteY21" fmla="*/ 979795 h 6434152"/>
                <a:gd name="connsiteX22" fmla="*/ 4744762 w 5953893"/>
                <a:gd name="connsiteY22" fmla="*/ 1810250 h 6434152"/>
                <a:gd name="connsiteX23" fmla="*/ 5215827 w 5953893"/>
                <a:gd name="connsiteY23" fmla="*/ 2768871 h 6434152"/>
                <a:gd name="connsiteX24" fmla="*/ 5208520 w 5953893"/>
                <a:gd name="connsiteY24" fmla="*/ 3766654 h 6434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953893" h="6434152">
                  <a:moveTo>
                    <a:pt x="2739452" y="0"/>
                  </a:moveTo>
                  <a:cubicBezTo>
                    <a:pt x="1568346" y="0"/>
                    <a:pt x="546204" y="647950"/>
                    <a:pt x="0" y="1610693"/>
                  </a:cubicBezTo>
                  <a:lnTo>
                    <a:pt x="0" y="4823273"/>
                  </a:lnTo>
                  <a:cubicBezTo>
                    <a:pt x="101746" y="5002593"/>
                    <a:pt x="219793" y="5171045"/>
                    <a:pt x="352456" y="5326193"/>
                  </a:cubicBezTo>
                  <a:cubicBezTo>
                    <a:pt x="932013" y="6005060"/>
                    <a:pt x="1786453" y="6434153"/>
                    <a:pt x="2739452" y="6434153"/>
                  </a:cubicBezTo>
                  <a:cubicBezTo>
                    <a:pt x="3612442" y="6434153"/>
                    <a:pt x="4046220" y="5750227"/>
                    <a:pt x="4618282" y="5167859"/>
                  </a:cubicBezTo>
                  <a:cubicBezTo>
                    <a:pt x="5190344" y="4585679"/>
                    <a:pt x="5621311" y="4803036"/>
                    <a:pt x="5860029" y="3948409"/>
                  </a:cubicBezTo>
                  <a:cubicBezTo>
                    <a:pt x="6403423" y="2003810"/>
                    <a:pt x="4485244" y="0"/>
                    <a:pt x="2739452" y="0"/>
                  </a:cubicBezTo>
                  <a:close/>
                  <a:moveTo>
                    <a:pt x="5208520" y="3766654"/>
                  </a:moveTo>
                  <a:cubicBezTo>
                    <a:pt x="5173667" y="3891634"/>
                    <a:pt x="5133194" y="3982699"/>
                    <a:pt x="5094782" y="4022985"/>
                  </a:cubicBezTo>
                  <a:cubicBezTo>
                    <a:pt x="5060492" y="4058962"/>
                    <a:pt x="4984792" y="4099435"/>
                    <a:pt x="4888855" y="4150777"/>
                  </a:cubicBezTo>
                  <a:cubicBezTo>
                    <a:pt x="4693420" y="4255333"/>
                    <a:pt x="4426033" y="4398489"/>
                    <a:pt x="4135411" y="4694170"/>
                  </a:cubicBezTo>
                  <a:cubicBezTo>
                    <a:pt x="4024297" y="4807158"/>
                    <a:pt x="3921239" y="4920334"/>
                    <a:pt x="3821555" y="5029762"/>
                  </a:cubicBezTo>
                  <a:cubicBezTo>
                    <a:pt x="3385341" y="5508324"/>
                    <a:pt x="3138940" y="5758097"/>
                    <a:pt x="2739265" y="5758097"/>
                  </a:cubicBezTo>
                  <a:cubicBezTo>
                    <a:pt x="2374442" y="5758097"/>
                    <a:pt x="2023297" y="5679211"/>
                    <a:pt x="1695575" y="5523876"/>
                  </a:cubicBezTo>
                  <a:cubicBezTo>
                    <a:pt x="1381906" y="5375098"/>
                    <a:pt x="1095219" y="5154930"/>
                    <a:pt x="866619" y="4887356"/>
                  </a:cubicBezTo>
                  <a:cubicBezTo>
                    <a:pt x="673246" y="4661005"/>
                    <a:pt x="522220" y="4404673"/>
                    <a:pt x="417851" y="4125481"/>
                  </a:cubicBezTo>
                  <a:cubicBezTo>
                    <a:pt x="309547" y="3836171"/>
                    <a:pt x="254645" y="3530558"/>
                    <a:pt x="254645" y="3217264"/>
                  </a:cubicBezTo>
                  <a:cubicBezTo>
                    <a:pt x="254645" y="2872490"/>
                    <a:pt x="320790" y="2538585"/>
                    <a:pt x="451204" y="2224540"/>
                  </a:cubicBezTo>
                  <a:cubicBezTo>
                    <a:pt x="577121" y="1921739"/>
                    <a:pt x="757191" y="1649855"/>
                    <a:pt x="986540" y="1416383"/>
                  </a:cubicBezTo>
                  <a:cubicBezTo>
                    <a:pt x="1455357" y="939134"/>
                    <a:pt x="2078011" y="676244"/>
                    <a:pt x="2739452" y="676244"/>
                  </a:cubicBezTo>
                  <a:cubicBezTo>
                    <a:pt x="3075232" y="676244"/>
                    <a:pt x="3440243" y="781175"/>
                    <a:pt x="3794947" y="979795"/>
                  </a:cubicBezTo>
                  <a:cubicBezTo>
                    <a:pt x="4158459" y="1183286"/>
                    <a:pt x="4486931" y="1470348"/>
                    <a:pt x="4744762" y="1810250"/>
                  </a:cubicBezTo>
                  <a:cubicBezTo>
                    <a:pt x="4971862" y="2109491"/>
                    <a:pt x="5134693" y="2440961"/>
                    <a:pt x="5215827" y="2768871"/>
                  </a:cubicBezTo>
                  <a:cubicBezTo>
                    <a:pt x="5300334" y="3110834"/>
                    <a:pt x="5297898" y="3446614"/>
                    <a:pt x="5208520" y="3766654"/>
                  </a:cubicBezTo>
                  <a:close/>
                </a:path>
              </a:pathLst>
            </a:custGeom>
            <a:solidFill>
              <a:schemeClr val="bg1">
                <a:alpha val="30000"/>
              </a:schemeClr>
            </a:solidFill>
            <a:ln w="18736" cap="flat">
              <a:noFill/>
              <a:prstDash val="solid"/>
              <a:miter/>
            </a:ln>
          </p:spPr>
          <p:txBody>
            <a:bodyPr rtlCol="0" anchor="ctr"/>
            <a:lstStyle/>
            <a:p>
              <a:endParaRPr lang="en-US" dirty="0"/>
            </a:p>
          </p:txBody>
        </p:sp>
        <p:sp useBgFill="1">
          <p:nvSpPr>
            <p:cNvPr id="18" name="Freeform: Shape 17">
              <a:extLst>
                <a:ext uri="{FF2B5EF4-FFF2-40B4-BE49-F238E27FC236}">
                  <a16:creationId xmlns:a16="http://schemas.microsoft.com/office/drawing/2014/main" id="{F22C906F-48B7-4ABF-B36E-0C0A056A5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49" y="3725"/>
              <a:ext cx="5855313" cy="6880645"/>
            </a:xfrm>
            <a:custGeom>
              <a:avLst/>
              <a:gdLst>
                <a:gd name="connsiteX0" fmla="*/ 5855313 w 5855313"/>
                <a:gd name="connsiteY0" fmla="*/ 4717843 h 6880645"/>
                <a:gd name="connsiteX1" fmla="*/ 5855313 w 5855313"/>
                <a:gd name="connsiteY1" fmla="*/ 6880645 h 6880645"/>
                <a:gd name="connsiteX2" fmla="*/ 0 w 5855313"/>
                <a:gd name="connsiteY2" fmla="*/ 6880645 h 6880645"/>
                <a:gd name="connsiteX3" fmla="*/ 0 w 5855313"/>
                <a:gd name="connsiteY3" fmla="*/ 5268859 h 6880645"/>
                <a:gd name="connsiteX4" fmla="*/ 36130 w 5855313"/>
                <a:gd name="connsiteY4" fmla="*/ 5327430 h 6880645"/>
                <a:gd name="connsiteX5" fmla="*/ 2782721 w 5855313"/>
                <a:gd name="connsiteY5" fmla="*/ 6765687 h 6880645"/>
                <a:gd name="connsiteX6" fmla="*/ 5834702 w 5855313"/>
                <a:gd name="connsiteY6" fmla="*/ 4773305 h 6880645"/>
                <a:gd name="connsiteX7" fmla="*/ 9148 w 5855313"/>
                <a:gd name="connsiteY7" fmla="*/ 0 h 6880645"/>
                <a:gd name="connsiteX8" fmla="*/ 5855312 w 5855313"/>
                <a:gd name="connsiteY8" fmla="*/ 0 h 6880645"/>
                <a:gd name="connsiteX9" fmla="*/ 5855312 w 5855313"/>
                <a:gd name="connsiteY9" fmla="*/ 96759 h 6880645"/>
                <a:gd name="connsiteX10" fmla="*/ 5855313 w 5855313"/>
                <a:gd name="connsiteY10" fmla="*/ 96759 h 6880645"/>
                <a:gd name="connsiteX11" fmla="*/ 5855313 w 5855313"/>
                <a:gd name="connsiteY11" fmla="*/ 2289203 h 6880645"/>
                <a:gd name="connsiteX12" fmla="*/ 5834702 w 5855313"/>
                <a:gd name="connsiteY12" fmla="*/ 2233742 h 6880645"/>
                <a:gd name="connsiteX13" fmla="*/ 2782721 w 5855313"/>
                <a:gd name="connsiteY13" fmla="*/ 241359 h 6880645"/>
                <a:gd name="connsiteX14" fmla="*/ 36130 w 5855313"/>
                <a:gd name="connsiteY14" fmla="*/ 1679616 h 6880645"/>
                <a:gd name="connsiteX15" fmla="*/ 0 w 5855313"/>
                <a:gd name="connsiteY15" fmla="*/ 1738187 h 6880645"/>
                <a:gd name="connsiteX16" fmla="*/ 0 w 5855313"/>
                <a:gd name="connsiteY16" fmla="*/ 96759 h 6880645"/>
                <a:gd name="connsiteX17" fmla="*/ 9148 w 5855313"/>
                <a:gd name="connsiteY17" fmla="*/ 96759 h 6880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855313" h="6880645">
                  <a:moveTo>
                    <a:pt x="5855313" y="4717843"/>
                  </a:moveTo>
                  <a:lnTo>
                    <a:pt x="5855313" y="6880645"/>
                  </a:lnTo>
                  <a:lnTo>
                    <a:pt x="0" y="6880645"/>
                  </a:lnTo>
                  <a:lnTo>
                    <a:pt x="0" y="5268859"/>
                  </a:lnTo>
                  <a:lnTo>
                    <a:pt x="36130" y="5327430"/>
                  </a:lnTo>
                  <a:cubicBezTo>
                    <a:pt x="631370" y="6195172"/>
                    <a:pt x="1639396" y="6765687"/>
                    <a:pt x="2782721" y="6765687"/>
                  </a:cubicBezTo>
                  <a:cubicBezTo>
                    <a:pt x="4154711" y="6765687"/>
                    <a:pt x="5331871" y="5944145"/>
                    <a:pt x="5834702" y="4773305"/>
                  </a:cubicBezTo>
                  <a:close/>
                  <a:moveTo>
                    <a:pt x="9148" y="0"/>
                  </a:moveTo>
                  <a:lnTo>
                    <a:pt x="5855312" y="0"/>
                  </a:lnTo>
                  <a:lnTo>
                    <a:pt x="5855312" y="96759"/>
                  </a:lnTo>
                  <a:lnTo>
                    <a:pt x="5855313" y="96759"/>
                  </a:lnTo>
                  <a:lnTo>
                    <a:pt x="5855313" y="2289203"/>
                  </a:lnTo>
                  <a:lnTo>
                    <a:pt x="5834702" y="2233742"/>
                  </a:lnTo>
                  <a:cubicBezTo>
                    <a:pt x="5331871" y="1062902"/>
                    <a:pt x="4154711" y="241359"/>
                    <a:pt x="2782721" y="241359"/>
                  </a:cubicBezTo>
                  <a:cubicBezTo>
                    <a:pt x="1639396" y="241359"/>
                    <a:pt x="631370" y="811875"/>
                    <a:pt x="36130" y="1679616"/>
                  </a:cubicBezTo>
                  <a:lnTo>
                    <a:pt x="0" y="1738187"/>
                  </a:lnTo>
                  <a:lnTo>
                    <a:pt x="0" y="96759"/>
                  </a:lnTo>
                  <a:lnTo>
                    <a:pt x="9148" y="96759"/>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Freeform: Shape 18">
              <a:extLst>
                <a:ext uri="{FF2B5EF4-FFF2-40B4-BE49-F238E27FC236}">
                  <a16:creationId xmlns:a16="http://schemas.microsoft.com/office/drawing/2014/main" id="{B4ABE2AA-A788-450F-94A8-AED4B698F3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49" y="26370"/>
              <a:ext cx="6254832" cy="6864558"/>
            </a:xfrm>
            <a:custGeom>
              <a:avLst/>
              <a:gdLst>
                <a:gd name="connsiteX0" fmla="*/ 2766060 w 6254832"/>
                <a:gd name="connsiteY0" fmla="*/ 0 h 6864558"/>
                <a:gd name="connsiteX1" fmla="*/ 0 w 6254832"/>
                <a:gd name="connsiteY1" fmla="*/ 1340683 h 6864558"/>
                <a:gd name="connsiteX2" fmla="*/ 0 w 6254832"/>
                <a:gd name="connsiteY2" fmla="*/ 2201306 h 6864558"/>
                <a:gd name="connsiteX3" fmla="*/ 1312 w 6254832"/>
                <a:gd name="connsiteY3" fmla="*/ 2197746 h 6864558"/>
                <a:gd name="connsiteX4" fmla="*/ 612723 w 6254832"/>
                <a:gd name="connsiteY4" fmla="*/ 1201649 h 6864558"/>
                <a:gd name="connsiteX5" fmla="*/ 1571344 w 6254832"/>
                <a:gd name="connsiteY5" fmla="*/ 483245 h 6864558"/>
                <a:gd name="connsiteX6" fmla="*/ 1641235 w 6254832"/>
                <a:gd name="connsiteY6" fmla="*/ 452328 h 6864558"/>
                <a:gd name="connsiteX7" fmla="*/ 1711502 w 6254832"/>
                <a:gd name="connsiteY7" fmla="*/ 422348 h 6864558"/>
                <a:gd name="connsiteX8" fmla="*/ 1783080 w 6254832"/>
                <a:gd name="connsiteY8" fmla="*/ 395178 h 6864558"/>
                <a:gd name="connsiteX9" fmla="*/ 1855220 w 6254832"/>
                <a:gd name="connsiteY9" fmla="*/ 369133 h 6864558"/>
                <a:gd name="connsiteX10" fmla="*/ 1928297 w 6254832"/>
                <a:gd name="connsiteY10" fmla="*/ 345711 h 6864558"/>
                <a:gd name="connsiteX11" fmla="*/ 2001749 w 6254832"/>
                <a:gd name="connsiteY11" fmla="*/ 323600 h 6864558"/>
                <a:gd name="connsiteX12" fmla="*/ 2076138 w 6254832"/>
                <a:gd name="connsiteY12" fmla="*/ 304300 h 6864558"/>
                <a:gd name="connsiteX13" fmla="*/ 2113426 w 6254832"/>
                <a:gd name="connsiteY13" fmla="*/ 294744 h 6864558"/>
                <a:gd name="connsiteX14" fmla="*/ 2132163 w 6254832"/>
                <a:gd name="connsiteY14" fmla="*/ 290060 h 6864558"/>
                <a:gd name="connsiteX15" fmla="*/ 2151089 w 6254832"/>
                <a:gd name="connsiteY15" fmla="*/ 286312 h 6864558"/>
                <a:gd name="connsiteX16" fmla="*/ 2763249 w 6254832"/>
                <a:gd name="connsiteY16" fmla="*/ 218482 h 6864558"/>
                <a:gd name="connsiteX17" fmla="*/ 3372225 w 6254832"/>
                <a:gd name="connsiteY17" fmla="*/ 301302 h 6864558"/>
                <a:gd name="connsiteX18" fmla="*/ 3663596 w 6254832"/>
                <a:gd name="connsiteY18" fmla="*/ 398364 h 6864558"/>
                <a:gd name="connsiteX19" fmla="*/ 3941663 w 6254832"/>
                <a:gd name="connsiteY19" fmla="*/ 526717 h 6864558"/>
                <a:gd name="connsiteX20" fmla="*/ 4204366 w 6254832"/>
                <a:gd name="connsiteY20" fmla="*/ 681678 h 6864558"/>
                <a:gd name="connsiteX21" fmla="*/ 4450018 w 6254832"/>
                <a:gd name="connsiteY21" fmla="*/ 860061 h 6864558"/>
                <a:gd name="connsiteX22" fmla="*/ 4678992 w 6254832"/>
                <a:gd name="connsiteY22" fmla="*/ 1057181 h 6864558"/>
                <a:gd name="connsiteX23" fmla="*/ 4889791 w 6254832"/>
                <a:gd name="connsiteY23" fmla="*/ 1271166 h 6864558"/>
                <a:gd name="connsiteX24" fmla="*/ 5083164 w 6254832"/>
                <a:gd name="connsiteY24" fmla="*/ 1498642 h 6864558"/>
                <a:gd name="connsiteX25" fmla="*/ 5257987 w 6254832"/>
                <a:gd name="connsiteY25" fmla="*/ 1738484 h 6864558"/>
                <a:gd name="connsiteX26" fmla="*/ 5413510 w 6254832"/>
                <a:gd name="connsiteY26" fmla="*/ 1989195 h 6864558"/>
                <a:gd name="connsiteX27" fmla="*/ 5548609 w 6254832"/>
                <a:gd name="connsiteY27" fmla="*/ 2249462 h 6864558"/>
                <a:gd name="connsiteX28" fmla="*/ 5747791 w 6254832"/>
                <a:gd name="connsiteY28" fmla="*/ 2795666 h 6864558"/>
                <a:gd name="connsiteX29" fmla="*/ 5806814 w 6254832"/>
                <a:gd name="connsiteY29" fmla="*/ 3078980 h 6864558"/>
                <a:gd name="connsiteX30" fmla="*/ 5816933 w 6254832"/>
                <a:gd name="connsiteY30" fmla="*/ 3150558 h 6864558"/>
                <a:gd name="connsiteX31" fmla="*/ 5825178 w 6254832"/>
                <a:gd name="connsiteY31" fmla="*/ 3222323 h 6864558"/>
                <a:gd name="connsiteX32" fmla="*/ 5831923 w 6254832"/>
                <a:gd name="connsiteY32" fmla="*/ 3294276 h 6864558"/>
                <a:gd name="connsiteX33" fmla="*/ 5836233 w 6254832"/>
                <a:gd name="connsiteY33" fmla="*/ 3366416 h 6864558"/>
                <a:gd name="connsiteX34" fmla="*/ 5833047 w 6254832"/>
                <a:gd name="connsiteY34" fmla="*/ 3655726 h 6864558"/>
                <a:gd name="connsiteX35" fmla="*/ 5827426 w 6254832"/>
                <a:gd name="connsiteY35" fmla="*/ 3728054 h 6864558"/>
                <a:gd name="connsiteX36" fmla="*/ 5819556 w 6254832"/>
                <a:gd name="connsiteY36" fmla="*/ 3800194 h 6864558"/>
                <a:gd name="connsiteX37" fmla="*/ 5809063 w 6254832"/>
                <a:gd name="connsiteY37" fmla="*/ 3872147 h 6864558"/>
                <a:gd name="connsiteX38" fmla="*/ 5796696 w 6254832"/>
                <a:gd name="connsiteY38" fmla="*/ 3943912 h 6864558"/>
                <a:gd name="connsiteX39" fmla="*/ 5725305 w 6254832"/>
                <a:gd name="connsiteY39" fmla="*/ 4225165 h 6864558"/>
                <a:gd name="connsiteX40" fmla="*/ 5605384 w 6254832"/>
                <a:gd name="connsiteY40" fmla="*/ 4478312 h 6864558"/>
                <a:gd name="connsiteX41" fmla="*/ 5412573 w 6254832"/>
                <a:gd name="connsiteY41" fmla="*/ 4677306 h 6864558"/>
                <a:gd name="connsiteX42" fmla="*/ 5155867 w 6254832"/>
                <a:gd name="connsiteY42" fmla="*/ 4834703 h 6864558"/>
                <a:gd name="connsiteX43" fmla="*/ 4645452 w 6254832"/>
                <a:gd name="connsiteY43" fmla="*/ 5207396 h 6864558"/>
                <a:gd name="connsiteX44" fmla="*/ 4536211 w 6254832"/>
                <a:gd name="connsiteY44" fmla="*/ 5319072 h 6864558"/>
                <a:gd name="connsiteX45" fmla="*/ 4430343 w 6254832"/>
                <a:gd name="connsiteY45" fmla="*/ 5432061 h 6864558"/>
                <a:gd name="connsiteX46" fmla="*/ 4220668 w 6254832"/>
                <a:gd name="connsiteY46" fmla="*/ 5657663 h 6864558"/>
                <a:gd name="connsiteX47" fmla="*/ 4115174 w 6254832"/>
                <a:gd name="connsiteY47" fmla="*/ 5768777 h 6864558"/>
                <a:gd name="connsiteX48" fmla="*/ 4007245 w 6254832"/>
                <a:gd name="connsiteY48" fmla="*/ 5876707 h 6864558"/>
                <a:gd name="connsiteX49" fmla="*/ 3781081 w 6254832"/>
                <a:gd name="connsiteY49" fmla="*/ 6078887 h 6864558"/>
                <a:gd name="connsiteX50" fmla="*/ 3534493 w 6254832"/>
                <a:gd name="connsiteY50" fmla="*/ 6249775 h 6864558"/>
                <a:gd name="connsiteX51" fmla="*/ 3265232 w 6254832"/>
                <a:gd name="connsiteY51" fmla="*/ 6373068 h 6864558"/>
                <a:gd name="connsiteX52" fmla="*/ 3194779 w 6254832"/>
                <a:gd name="connsiteY52" fmla="*/ 6394804 h 6864558"/>
                <a:gd name="connsiteX53" fmla="*/ 3123575 w 6254832"/>
                <a:gd name="connsiteY53" fmla="*/ 6412792 h 6864558"/>
                <a:gd name="connsiteX54" fmla="*/ 3051435 w 6254832"/>
                <a:gd name="connsiteY54" fmla="*/ 6426471 h 6864558"/>
                <a:gd name="connsiteX55" fmla="*/ 2978733 w 6254832"/>
                <a:gd name="connsiteY55" fmla="*/ 6436214 h 6864558"/>
                <a:gd name="connsiteX56" fmla="*/ 2905656 w 6254832"/>
                <a:gd name="connsiteY56" fmla="*/ 6442211 h 6864558"/>
                <a:gd name="connsiteX57" fmla="*/ 2832204 w 6254832"/>
                <a:gd name="connsiteY57" fmla="*/ 6444459 h 6864558"/>
                <a:gd name="connsiteX58" fmla="*/ 2758565 w 6254832"/>
                <a:gd name="connsiteY58" fmla="*/ 6443335 h 6864558"/>
                <a:gd name="connsiteX59" fmla="*/ 2683239 w 6254832"/>
                <a:gd name="connsiteY59" fmla="*/ 6438463 h 6864558"/>
                <a:gd name="connsiteX60" fmla="*/ 2091503 w 6254832"/>
                <a:gd name="connsiteY60" fmla="*/ 6343275 h 6864558"/>
                <a:gd name="connsiteX61" fmla="*/ 1948347 w 6254832"/>
                <a:gd name="connsiteY61" fmla="*/ 6301490 h 6864558"/>
                <a:gd name="connsiteX62" fmla="*/ 1807626 w 6254832"/>
                <a:gd name="connsiteY62" fmla="*/ 6252585 h 6864558"/>
                <a:gd name="connsiteX63" fmla="*/ 1738297 w 6254832"/>
                <a:gd name="connsiteY63" fmla="*/ 6225790 h 6864558"/>
                <a:gd name="connsiteX64" fmla="*/ 1669529 w 6254832"/>
                <a:gd name="connsiteY64" fmla="*/ 6197684 h 6864558"/>
                <a:gd name="connsiteX65" fmla="*/ 1635239 w 6254832"/>
                <a:gd name="connsiteY65" fmla="*/ 6183630 h 6864558"/>
                <a:gd name="connsiteX66" fmla="*/ 1601699 w 6254832"/>
                <a:gd name="connsiteY66" fmla="*/ 6167891 h 6864558"/>
                <a:gd name="connsiteX67" fmla="*/ 1534618 w 6254832"/>
                <a:gd name="connsiteY67" fmla="*/ 6136411 h 6864558"/>
                <a:gd name="connsiteX68" fmla="*/ 592299 w 6254832"/>
                <a:gd name="connsiteY68" fmla="*/ 5443116 h 6864558"/>
                <a:gd name="connsiteX69" fmla="*/ 0 w 6254832"/>
                <a:gd name="connsiteY69" fmla="*/ 4496675 h 6864558"/>
                <a:gd name="connsiteX70" fmla="*/ 0 w 6254832"/>
                <a:gd name="connsiteY70" fmla="*/ 5523875 h 6864558"/>
                <a:gd name="connsiteX71" fmla="*/ 2766060 w 6254832"/>
                <a:gd name="connsiteY71" fmla="*/ 6864559 h 6864558"/>
                <a:gd name="connsiteX72" fmla="*/ 6254833 w 6254832"/>
                <a:gd name="connsiteY72" fmla="*/ 3432373 h 6864558"/>
                <a:gd name="connsiteX73" fmla="*/ 2766060 w 6254832"/>
                <a:gd name="connsiteY73" fmla="*/ 0 h 686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6254832" h="6864558">
                  <a:moveTo>
                    <a:pt x="2766060" y="0"/>
                  </a:moveTo>
                  <a:cubicBezTo>
                    <a:pt x="1639549" y="0"/>
                    <a:pt x="637831" y="525405"/>
                    <a:pt x="0" y="1340683"/>
                  </a:cubicBezTo>
                  <a:lnTo>
                    <a:pt x="0" y="2201306"/>
                  </a:lnTo>
                  <a:cubicBezTo>
                    <a:pt x="375" y="2200181"/>
                    <a:pt x="937" y="2198870"/>
                    <a:pt x="1312" y="2197746"/>
                  </a:cubicBezTo>
                  <a:cubicBezTo>
                    <a:pt x="142969" y="1837045"/>
                    <a:pt x="347959" y="1497143"/>
                    <a:pt x="612723" y="1201649"/>
                  </a:cubicBezTo>
                  <a:cubicBezTo>
                    <a:pt x="876550" y="906155"/>
                    <a:pt x="1201836" y="655258"/>
                    <a:pt x="1571344" y="483245"/>
                  </a:cubicBezTo>
                  <a:lnTo>
                    <a:pt x="1641235" y="452328"/>
                  </a:lnTo>
                  <a:cubicBezTo>
                    <a:pt x="1664658" y="442210"/>
                    <a:pt x="1687518" y="430967"/>
                    <a:pt x="1711502" y="422348"/>
                  </a:cubicBezTo>
                  <a:lnTo>
                    <a:pt x="1783080" y="395178"/>
                  </a:lnTo>
                  <a:cubicBezTo>
                    <a:pt x="1807064" y="386372"/>
                    <a:pt x="1830674" y="376441"/>
                    <a:pt x="1855220" y="369133"/>
                  </a:cubicBezTo>
                  <a:lnTo>
                    <a:pt x="1928297" y="345711"/>
                  </a:lnTo>
                  <a:cubicBezTo>
                    <a:pt x="1952656" y="338028"/>
                    <a:pt x="1976828" y="329409"/>
                    <a:pt x="2001749" y="323600"/>
                  </a:cubicBezTo>
                  <a:lnTo>
                    <a:pt x="2076138" y="304300"/>
                  </a:lnTo>
                  <a:lnTo>
                    <a:pt x="2113426" y="294744"/>
                  </a:lnTo>
                  <a:lnTo>
                    <a:pt x="2132163" y="290060"/>
                  </a:lnTo>
                  <a:lnTo>
                    <a:pt x="2151089" y="286312"/>
                  </a:lnTo>
                  <a:cubicBezTo>
                    <a:pt x="2351395" y="241716"/>
                    <a:pt x="2557322" y="219044"/>
                    <a:pt x="2763249" y="218482"/>
                  </a:cubicBezTo>
                  <a:cubicBezTo>
                    <a:pt x="2968802" y="218294"/>
                    <a:pt x="3174167" y="247900"/>
                    <a:pt x="3372225" y="301302"/>
                  </a:cubicBezTo>
                  <a:cubicBezTo>
                    <a:pt x="3471347" y="327910"/>
                    <a:pt x="3568596" y="360513"/>
                    <a:pt x="3663596" y="398364"/>
                  </a:cubicBezTo>
                  <a:cubicBezTo>
                    <a:pt x="3758784" y="435652"/>
                    <a:pt x="3851348" y="479311"/>
                    <a:pt x="3941663" y="526717"/>
                  </a:cubicBezTo>
                  <a:cubicBezTo>
                    <a:pt x="4031979" y="573936"/>
                    <a:pt x="4119297" y="626402"/>
                    <a:pt x="4204366" y="681678"/>
                  </a:cubicBezTo>
                  <a:cubicBezTo>
                    <a:pt x="4289060" y="737516"/>
                    <a:pt x="4370944" y="797289"/>
                    <a:pt x="4450018" y="860061"/>
                  </a:cubicBezTo>
                  <a:cubicBezTo>
                    <a:pt x="4529091" y="922832"/>
                    <a:pt x="4605540" y="988601"/>
                    <a:pt x="4678992" y="1057181"/>
                  </a:cubicBezTo>
                  <a:cubicBezTo>
                    <a:pt x="4752444" y="1125574"/>
                    <a:pt x="4822335" y="1197527"/>
                    <a:pt x="4889791" y="1271166"/>
                  </a:cubicBezTo>
                  <a:cubicBezTo>
                    <a:pt x="4957247" y="1344805"/>
                    <a:pt x="5021705" y="1420693"/>
                    <a:pt x="5083164" y="1498642"/>
                  </a:cubicBezTo>
                  <a:cubicBezTo>
                    <a:pt x="5144062" y="1576965"/>
                    <a:pt x="5202899" y="1656601"/>
                    <a:pt x="5257987" y="1738484"/>
                  </a:cubicBezTo>
                  <a:cubicBezTo>
                    <a:pt x="5313076" y="1820368"/>
                    <a:pt x="5365354" y="1903751"/>
                    <a:pt x="5413510" y="1989195"/>
                  </a:cubicBezTo>
                  <a:cubicBezTo>
                    <a:pt x="5462041" y="2074451"/>
                    <a:pt x="5507011" y="2161207"/>
                    <a:pt x="5548609" y="2249462"/>
                  </a:cubicBezTo>
                  <a:cubicBezTo>
                    <a:pt x="5631430" y="2426158"/>
                    <a:pt x="5698323" y="2608851"/>
                    <a:pt x="5747791" y="2795666"/>
                  </a:cubicBezTo>
                  <a:cubicBezTo>
                    <a:pt x="5771963" y="2889167"/>
                    <a:pt x="5791825" y="2983792"/>
                    <a:pt x="5806814" y="3078980"/>
                  </a:cubicBezTo>
                  <a:cubicBezTo>
                    <a:pt x="5810562" y="3102777"/>
                    <a:pt x="5814497" y="3126574"/>
                    <a:pt x="5816933" y="3150558"/>
                  </a:cubicBezTo>
                  <a:cubicBezTo>
                    <a:pt x="5819556" y="3174542"/>
                    <a:pt x="5823304" y="3198339"/>
                    <a:pt x="5825178" y="3222323"/>
                  </a:cubicBezTo>
                  <a:cubicBezTo>
                    <a:pt x="5827426" y="3246308"/>
                    <a:pt x="5830050" y="3270292"/>
                    <a:pt x="5831923" y="3294276"/>
                  </a:cubicBezTo>
                  <a:lnTo>
                    <a:pt x="5836233" y="3366416"/>
                  </a:lnTo>
                  <a:cubicBezTo>
                    <a:pt x="5839981" y="3462728"/>
                    <a:pt x="5839981" y="3559227"/>
                    <a:pt x="5833047" y="3655726"/>
                  </a:cubicBezTo>
                  <a:cubicBezTo>
                    <a:pt x="5830986" y="3679711"/>
                    <a:pt x="5830237" y="3704069"/>
                    <a:pt x="5827426" y="3728054"/>
                  </a:cubicBezTo>
                  <a:lnTo>
                    <a:pt x="5819556" y="3800194"/>
                  </a:lnTo>
                  <a:lnTo>
                    <a:pt x="5809063" y="3872147"/>
                  </a:lnTo>
                  <a:cubicBezTo>
                    <a:pt x="5805690" y="3896131"/>
                    <a:pt x="5800818" y="3919928"/>
                    <a:pt x="5796696" y="3943912"/>
                  </a:cubicBezTo>
                  <a:cubicBezTo>
                    <a:pt x="5778708" y="4039287"/>
                    <a:pt x="5755848" y="4134662"/>
                    <a:pt x="5725305" y="4225165"/>
                  </a:cubicBezTo>
                  <a:cubicBezTo>
                    <a:pt x="5694763" y="4315669"/>
                    <a:pt x="5656726" y="4402237"/>
                    <a:pt x="5605384" y="4478312"/>
                  </a:cubicBezTo>
                  <a:cubicBezTo>
                    <a:pt x="5554980" y="4555324"/>
                    <a:pt x="5489960" y="4620718"/>
                    <a:pt x="5412573" y="4677306"/>
                  </a:cubicBezTo>
                  <a:cubicBezTo>
                    <a:pt x="5335374" y="4734269"/>
                    <a:pt x="5245995" y="4782987"/>
                    <a:pt x="5155867" y="4834703"/>
                  </a:cubicBezTo>
                  <a:cubicBezTo>
                    <a:pt x="4973924" y="4936261"/>
                    <a:pt x="4794791" y="5058806"/>
                    <a:pt x="4645452" y="5207396"/>
                  </a:cubicBezTo>
                  <a:cubicBezTo>
                    <a:pt x="4607414" y="5244497"/>
                    <a:pt x="4571813" y="5281597"/>
                    <a:pt x="4536211" y="5319072"/>
                  </a:cubicBezTo>
                  <a:lnTo>
                    <a:pt x="4430343" y="5432061"/>
                  </a:lnTo>
                  <a:cubicBezTo>
                    <a:pt x="4360264" y="5507574"/>
                    <a:pt x="4290934" y="5583087"/>
                    <a:pt x="4220668" y="5657663"/>
                  </a:cubicBezTo>
                  <a:cubicBezTo>
                    <a:pt x="4185628" y="5694951"/>
                    <a:pt x="4150589" y="5732052"/>
                    <a:pt x="4115174" y="5768777"/>
                  </a:cubicBezTo>
                  <a:cubicBezTo>
                    <a:pt x="4079573" y="5805316"/>
                    <a:pt x="4043597" y="5841292"/>
                    <a:pt x="4007245" y="5876707"/>
                  </a:cubicBezTo>
                  <a:cubicBezTo>
                    <a:pt x="3934543" y="5947723"/>
                    <a:pt x="3859405" y="6015740"/>
                    <a:pt x="3781081" y="6078887"/>
                  </a:cubicBezTo>
                  <a:cubicBezTo>
                    <a:pt x="3702945" y="6142220"/>
                    <a:pt x="3620312" y="6199557"/>
                    <a:pt x="3534493" y="6249775"/>
                  </a:cubicBezTo>
                  <a:cubicBezTo>
                    <a:pt x="3448300" y="6299429"/>
                    <a:pt x="3358359" y="6341589"/>
                    <a:pt x="3265232" y="6373068"/>
                  </a:cubicBezTo>
                  <a:cubicBezTo>
                    <a:pt x="3241998" y="6381313"/>
                    <a:pt x="3218201" y="6387497"/>
                    <a:pt x="3194779" y="6394804"/>
                  </a:cubicBezTo>
                  <a:cubicBezTo>
                    <a:pt x="3171169" y="6401175"/>
                    <a:pt x="3147185" y="6406797"/>
                    <a:pt x="3123575" y="6412792"/>
                  </a:cubicBezTo>
                  <a:cubicBezTo>
                    <a:pt x="3099404" y="6417477"/>
                    <a:pt x="3075420" y="6422161"/>
                    <a:pt x="3051435" y="6426471"/>
                  </a:cubicBezTo>
                  <a:cubicBezTo>
                    <a:pt x="3027076" y="6429657"/>
                    <a:pt x="3002904" y="6433591"/>
                    <a:pt x="2978733" y="6436214"/>
                  </a:cubicBezTo>
                  <a:cubicBezTo>
                    <a:pt x="2954374" y="6438088"/>
                    <a:pt x="2930015" y="6440899"/>
                    <a:pt x="2905656" y="6442211"/>
                  </a:cubicBezTo>
                  <a:cubicBezTo>
                    <a:pt x="2881109" y="6442960"/>
                    <a:pt x="2856751" y="6444272"/>
                    <a:pt x="2832204" y="6444459"/>
                  </a:cubicBezTo>
                  <a:cubicBezTo>
                    <a:pt x="2807658" y="6444084"/>
                    <a:pt x="2783298" y="6444084"/>
                    <a:pt x="2758565" y="6443335"/>
                  </a:cubicBezTo>
                  <a:lnTo>
                    <a:pt x="2683239" y="6438463"/>
                  </a:lnTo>
                  <a:cubicBezTo>
                    <a:pt x="2482559" y="6425909"/>
                    <a:pt x="2284126" y="6393492"/>
                    <a:pt x="2091503" y="6343275"/>
                  </a:cubicBezTo>
                  <a:lnTo>
                    <a:pt x="1948347" y="6301490"/>
                  </a:lnTo>
                  <a:cubicBezTo>
                    <a:pt x="1901127" y="6286126"/>
                    <a:pt x="1854658" y="6268699"/>
                    <a:pt x="1807626" y="6252585"/>
                  </a:cubicBezTo>
                  <a:cubicBezTo>
                    <a:pt x="1784017" y="6245090"/>
                    <a:pt x="1761344" y="6234972"/>
                    <a:pt x="1738297" y="6225790"/>
                  </a:cubicBezTo>
                  <a:lnTo>
                    <a:pt x="1669529" y="6197684"/>
                  </a:lnTo>
                  <a:lnTo>
                    <a:pt x="1635239" y="6183630"/>
                  </a:lnTo>
                  <a:lnTo>
                    <a:pt x="1601699" y="6167891"/>
                  </a:lnTo>
                  <a:lnTo>
                    <a:pt x="1534618" y="6136411"/>
                  </a:lnTo>
                  <a:cubicBezTo>
                    <a:pt x="1179164" y="5964961"/>
                    <a:pt x="857250" y="5729616"/>
                    <a:pt x="592299" y="5443116"/>
                  </a:cubicBezTo>
                  <a:cubicBezTo>
                    <a:pt x="336904" y="5166173"/>
                    <a:pt x="137160" y="4842573"/>
                    <a:pt x="0" y="4496675"/>
                  </a:cubicBezTo>
                  <a:lnTo>
                    <a:pt x="0" y="5523875"/>
                  </a:lnTo>
                  <a:cubicBezTo>
                    <a:pt x="637831" y="6338966"/>
                    <a:pt x="1639549" y="6864559"/>
                    <a:pt x="2766060" y="6864559"/>
                  </a:cubicBezTo>
                  <a:cubicBezTo>
                    <a:pt x="4692858" y="6864559"/>
                    <a:pt x="6254833" y="5327879"/>
                    <a:pt x="6254833" y="3432373"/>
                  </a:cubicBezTo>
                  <a:cubicBezTo>
                    <a:pt x="6254833" y="1536679"/>
                    <a:pt x="4692858" y="0"/>
                    <a:pt x="2766060" y="0"/>
                  </a:cubicBezTo>
                  <a:close/>
                </a:path>
              </a:pathLst>
            </a:custGeom>
            <a:ln w="18736" cap="flat">
              <a:noFill/>
              <a:prstDash val="solid"/>
              <a:miter/>
            </a:ln>
          </p:spPr>
          <p:txBody>
            <a:bodyPr rtlCol="0" anchor="ctr"/>
            <a:lstStyle/>
            <a:p>
              <a:endParaRPr lang="en-US" dirty="0"/>
            </a:p>
          </p:txBody>
        </p:sp>
      </p:grpSp>
      <p:sp>
        <p:nvSpPr>
          <p:cNvPr id="2" name="Title 1">
            <a:extLst>
              <a:ext uri="{FF2B5EF4-FFF2-40B4-BE49-F238E27FC236}">
                <a16:creationId xmlns:a16="http://schemas.microsoft.com/office/drawing/2014/main" id="{9916204C-E549-9DE4-BC72-B6BA00717CCE}"/>
              </a:ext>
            </a:extLst>
          </p:cNvPr>
          <p:cNvSpPr>
            <a:spLocks noGrp="1"/>
          </p:cNvSpPr>
          <p:nvPr>
            <p:ph type="title"/>
          </p:nvPr>
        </p:nvSpPr>
        <p:spPr>
          <a:xfrm>
            <a:off x="6094105" y="802955"/>
            <a:ext cx="4977976" cy="1454051"/>
          </a:xfrm>
        </p:spPr>
        <p:txBody>
          <a:bodyPr vert="horz" lIns="91440" tIns="45720" rIns="91440" bIns="45720" rtlCol="0" anchor="b">
            <a:normAutofit/>
          </a:bodyPr>
          <a:lstStyle/>
          <a:p>
            <a:r>
              <a:rPr lang="en-US" sz="3600">
                <a:solidFill>
                  <a:schemeClr val="tx2"/>
                </a:solidFill>
              </a:rPr>
              <a:t>Learning Activities for a Training Session</a:t>
            </a:r>
          </a:p>
        </p:txBody>
      </p:sp>
      <p:sp>
        <p:nvSpPr>
          <p:cNvPr id="4" name="TextBox 3">
            <a:extLst>
              <a:ext uri="{FF2B5EF4-FFF2-40B4-BE49-F238E27FC236}">
                <a16:creationId xmlns:a16="http://schemas.microsoft.com/office/drawing/2014/main" id="{D7B66A94-F889-D952-4DCD-B67B10D769A6}"/>
              </a:ext>
            </a:extLst>
          </p:cNvPr>
          <p:cNvSpPr txBox="1"/>
          <p:nvPr/>
        </p:nvSpPr>
        <p:spPr>
          <a:xfrm>
            <a:off x="9817100" y="6413500"/>
            <a:ext cx="2641600" cy="7232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pPr>
            <a:r>
              <a:rPr lang="en-US" dirty="0">
                <a:ea typeface="Calibri"/>
                <a:cs typeface="Calibri"/>
              </a:rPr>
              <a:t>(Naughten et al., 2023)</a:t>
            </a:r>
            <a:endParaRPr lang="en-US"/>
          </a:p>
          <a:p>
            <a:pPr algn="l">
              <a:spcAft>
                <a:spcPts val="600"/>
              </a:spcAft>
            </a:pPr>
            <a:endParaRPr lang="en-US">
              <a:ea typeface="Calibri"/>
              <a:cs typeface="Calibri"/>
            </a:endParaRPr>
          </a:p>
        </p:txBody>
      </p:sp>
      <p:graphicFrame>
        <p:nvGraphicFramePr>
          <p:cNvPr id="6" name="Content Placeholder 2">
            <a:extLst>
              <a:ext uri="{FF2B5EF4-FFF2-40B4-BE49-F238E27FC236}">
                <a16:creationId xmlns:a16="http://schemas.microsoft.com/office/drawing/2014/main" id="{7BA05993-2A25-48DC-A0BB-686387243491}"/>
              </a:ext>
            </a:extLst>
          </p:cNvPr>
          <p:cNvGraphicFramePr>
            <a:graphicFrameLocks noGrp="1"/>
          </p:cNvGraphicFramePr>
          <p:nvPr>
            <p:ph idx="1"/>
            <p:extLst>
              <p:ext uri="{D42A27DB-BD31-4B8C-83A1-F6EECF244321}">
                <p14:modId xmlns:p14="http://schemas.microsoft.com/office/powerpoint/2010/main" val="2076971742"/>
              </p:ext>
            </p:extLst>
          </p:nvPr>
        </p:nvGraphicFramePr>
        <p:xfrm>
          <a:off x="6090574" y="2415756"/>
          <a:ext cx="4977578" cy="363928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1386029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8054FA-EE79-45DE-53E9-EB548E9C2B9D}"/>
              </a:ext>
            </a:extLst>
          </p:cNvPr>
          <p:cNvSpPr>
            <a:spLocks noGrp="1"/>
          </p:cNvSpPr>
          <p:nvPr>
            <p:ph type="title"/>
          </p:nvPr>
        </p:nvSpPr>
        <p:spPr>
          <a:xfrm>
            <a:off x="761803" y="350196"/>
            <a:ext cx="4646904" cy="1624520"/>
          </a:xfrm>
        </p:spPr>
        <p:txBody>
          <a:bodyPr anchor="ctr">
            <a:normAutofit/>
          </a:bodyPr>
          <a:lstStyle/>
          <a:p>
            <a:r>
              <a:rPr lang="en-US" sz="4000">
                <a:ea typeface="Calibri Light"/>
                <a:cs typeface="Calibri Light"/>
              </a:rPr>
              <a:t>Conclusion</a:t>
            </a:r>
            <a:endParaRPr lang="en-US" sz="4000"/>
          </a:p>
        </p:txBody>
      </p:sp>
      <p:sp>
        <p:nvSpPr>
          <p:cNvPr id="3" name="Content Placeholder 2">
            <a:extLst>
              <a:ext uri="{FF2B5EF4-FFF2-40B4-BE49-F238E27FC236}">
                <a16:creationId xmlns:a16="http://schemas.microsoft.com/office/drawing/2014/main" id="{06110F1F-6949-F029-C45C-28A22EFDC93D}"/>
              </a:ext>
            </a:extLst>
          </p:cNvPr>
          <p:cNvSpPr>
            <a:spLocks noGrp="1"/>
          </p:cNvSpPr>
          <p:nvPr>
            <p:ph idx="1"/>
          </p:nvPr>
        </p:nvSpPr>
        <p:spPr>
          <a:xfrm>
            <a:off x="761802" y="2743200"/>
            <a:ext cx="4646905" cy="3613149"/>
          </a:xfrm>
        </p:spPr>
        <p:txBody>
          <a:bodyPr vert="horz" lIns="91440" tIns="45720" rIns="91440" bIns="45720" rtlCol="0" anchor="ctr">
            <a:normAutofit/>
          </a:bodyPr>
          <a:lstStyle/>
          <a:p>
            <a:r>
              <a:rPr lang="en-US" sz="2000">
                <a:ea typeface="Calibri"/>
                <a:cs typeface="Calibri"/>
              </a:rPr>
              <a:t>Embrace your pivotal role in enhancing patient care </a:t>
            </a:r>
          </a:p>
          <a:p>
            <a:r>
              <a:rPr lang="en-US" sz="2000">
                <a:ea typeface="Calibri"/>
                <a:cs typeface="Calibri"/>
              </a:rPr>
              <a:t>Use the knowledge and skills gained today for precise foot exams </a:t>
            </a:r>
          </a:p>
          <a:p>
            <a:r>
              <a:rPr lang="en-US" sz="2000">
                <a:ea typeface="Calibri"/>
                <a:cs typeface="Calibri"/>
              </a:rPr>
              <a:t>Your commitment underscores our dedication to patient well-being</a:t>
            </a:r>
          </a:p>
          <a:p>
            <a:r>
              <a:rPr lang="en-US" sz="2000">
                <a:ea typeface="Calibri"/>
                <a:cs typeface="Calibri"/>
              </a:rPr>
              <a:t>Move forward with confidence in delivering high-quality care </a:t>
            </a:r>
          </a:p>
        </p:txBody>
      </p:sp>
      <p:pic>
        <p:nvPicPr>
          <p:cNvPr id="5" name="Picture 4" descr="People holding hands">
            <a:extLst>
              <a:ext uri="{FF2B5EF4-FFF2-40B4-BE49-F238E27FC236}">
                <a16:creationId xmlns:a16="http://schemas.microsoft.com/office/drawing/2014/main" id="{A1B90F95-CD7B-52C4-EC73-5347EBF39D21}"/>
              </a:ext>
            </a:extLst>
          </p:cNvPr>
          <p:cNvPicPr>
            <a:picLocks noChangeAspect="1"/>
          </p:cNvPicPr>
          <p:nvPr/>
        </p:nvPicPr>
        <p:blipFill rotWithShape="1">
          <a:blip r:embed="rId3"/>
          <a:srcRect l="24244" r="16360" b="3"/>
          <a:stretch/>
        </p:blipFill>
        <p:spPr>
          <a:xfrm>
            <a:off x="6096000" y="1"/>
            <a:ext cx="6102825" cy="6858000"/>
          </a:xfrm>
          <a:prstGeom prst="rect">
            <a:avLst/>
          </a:prstGeom>
        </p:spPr>
      </p:pic>
    </p:spTree>
    <p:extLst>
      <p:ext uri="{BB962C8B-B14F-4D97-AF65-F5344CB8AC3E}">
        <p14:creationId xmlns:p14="http://schemas.microsoft.com/office/powerpoint/2010/main" val="17323375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A6A2A4-AD15-E8D5-877A-02CCC37C27A8}"/>
              </a:ext>
            </a:extLst>
          </p:cNvPr>
          <p:cNvSpPr>
            <a:spLocks noGrp="1"/>
          </p:cNvSpPr>
          <p:nvPr>
            <p:ph type="title"/>
          </p:nvPr>
        </p:nvSpPr>
        <p:spPr>
          <a:xfrm>
            <a:off x="838200" y="365125"/>
            <a:ext cx="10515600" cy="1325563"/>
          </a:xfrm>
        </p:spPr>
        <p:txBody>
          <a:bodyPr>
            <a:normAutofit/>
          </a:bodyPr>
          <a:lstStyle/>
          <a:p>
            <a:r>
              <a:rPr lang="en-US" sz="5400">
                <a:ea typeface="Calibri Light"/>
                <a:cs typeface="Calibri Light"/>
              </a:rPr>
              <a:t>References </a:t>
            </a:r>
            <a:endParaRPr lang="en-US" sz="540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6E5ED5C-EF17-7A84-80CD-A831429E64CA}"/>
              </a:ext>
            </a:extLst>
          </p:cNvPr>
          <p:cNvSpPr>
            <a:spLocks noGrp="1"/>
          </p:cNvSpPr>
          <p:nvPr>
            <p:ph idx="1"/>
          </p:nvPr>
        </p:nvSpPr>
        <p:spPr>
          <a:xfrm>
            <a:off x="838200" y="1929384"/>
            <a:ext cx="10515600" cy="4251960"/>
          </a:xfrm>
        </p:spPr>
        <p:txBody>
          <a:bodyPr vert="horz" lIns="91440" tIns="45720" rIns="91440" bIns="45720" rtlCol="0">
            <a:normAutofit/>
          </a:bodyPr>
          <a:lstStyle/>
          <a:p>
            <a:r>
              <a:rPr lang="en-US" sz="1700">
                <a:latin typeface="Times New Roman"/>
                <a:cs typeface="Times New Roman"/>
              </a:rPr>
              <a:t>Davidson, A. R., Morgan, M., Ball, L., &amp; Reidlinger, D. P. (2022). Patient advocates’ views of patient roles in interprofessional collaborative practice in primary care: A constructivist grounded theory study. </a:t>
            </a:r>
            <a:r>
              <a:rPr lang="en-US" sz="1700" i="1">
                <a:latin typeface="Times New Roman"/>
                <a:cs typeface="Times New Roman"/>
              </a:rPr>
              <a:t>Health &amp; Social Care in the Community</a:t>
            </a:r>
            <a:r>
              <a:rPr lang="en-US" sz="1700">
                <a:latin typeface="Times New Roman"/>
                <a:cs typeface="Times New Roman"/>
              </a:rPr>
              <a:t>. </a:t>
            </a:r>
            <a:r>
              <a:rPr lang="en-US" sz="1700">
                <a:latin typeface="Times New Roman"/>
                <a:cs typeface="Times New Roman"/>
                <a:hlinkClick r:id="rId2"/>
              </a:rPr>
              <a:t>https://doi.org/10.1111/hsc.14009</a:t>
            </a:r>
            <a:r>
              <a:rPr lang="en-US" sz="1700">
                <a:latin typeface="Times New Roman"/>
                <a:cs typeface="Times New Roman"/>
              </a:rPr>
              <a:t> </a:t>
            </a:r>
            <a:endParaRPr lang="en-US" sz="1700">
              <a:ea typeface="Calibri" panose="020F0502020204030204"/>
              <a:cs typeface="Calibri" panose="020F0502020204030204"/>
            </a:endParaRPr>
          </a:p>
          <a:p>
            <a:r>
              <a:rPr lang="en-US" sz="1700">
                <a:latin typeface="Times New Roman"/>
                <a:cs typeface="Times New Roman"/>
              </a:rPr>
              <a:t>Eden, C., &amp; Ackermann, F. (2021). Modelling stakeholder dynamics for supporting group decision and negotiation: Theory to practice. </a:t>
            </a:r>
            <a:r>
              <a:rPr lang="en-US" sz="1700" i="1">
                <a:latin typeface="Times New Roman"/>
                <a:cs typeface="Times New Roman"/>
              </a:rPr>
              <a:t>Group Decision and Negotiation</a:t>
            </a:r>
            <a:r>
              <a:rPr lang="en-US" sz="1700">
                <a:latin typeface="Times New Roman"/>
                <a:cs typeface="Times New Roman"/>
              </a:rPr>
              <a:t>. </a:t>
            </a:r>
            <a:r>
              <a:rPr lang="en-US" sz="1700">
                <a:latin typeface="Times New Roman"/>
                <a:cs typeface="Times New Roman"/>
                <a:hlinkClick r:id="rId3"/>
              </a:rPr>
              <a:t>https://doi.org/10.1007/s10726-021-09745-y</a:t>
            </a:r>
            <a:r>
              <a:rPr lang="en-US" sz="1700">
                <a:latin typeface="Times New Roman"/>
                <a:cs typeface="Times New Roman"/>
              </a:rPr>
              <a:t> </a:t>
            </a:r>
            <a:endParaRPr lang="en-US" sz="1700"/>
          </a:p>
          <a:p>
            <a:r>
              <a:rPr lang="en-US" sz="1700">
                <a:latin typeface="Times New Roman"/>
                <a:cs typeface="Times New Roman"/>
              </a:rPr>
              <a:t>Llaneza, D., Flores, E., Azer, L., Hanamori Skoblow, &amp; D’Antonio, P. M. (2022). Policy implications on clinical practice: An exploration. </a:t>
            </a:r>
            <a:r>
              <a:rPr lang="en-US" sz="1700" i="1">
                <a:latin typeface="Times New Roman"/>
                <a:cs typeface="Times New Roman"/>
              </a:rPr>
              <a:t>Innovation in Aging</a:t>
            </a:r>
            <a:r>
              <a:rPr lang="en-US" sz="1700">
                <a:latin typeface="Times New Roman"/>
                <a:cs typeface="Times New Roman"/>
              </a:rPr>
              <a:t>, </a:t>
            </a:r>
            <a:r>
              <a:rPr lang="en-US" sz="1700" i="1">
                <a:latin typeface="Times New Roman"/>
                <a:cs typeface="Times New Roman"/>
              </a:rPr>
              <a:t>6</a:t>
            </a:r>
            <a:r>
              <a:rPr lang="en-US" sz="1700">
                <a:latin typeface="Times New Roman"/>
                <a:cs typeface="Times New Roman"/>
              </a:rPr>
              <a:t>(Supplement_1), 381–381. </a:t>
            </a:r>
            <a:r>
              <a:rPr lang="en-US" sz="1700">
                <a:latin typeface="Times New Roman"/>
                <a:cs typeface="Times New Roman"/>
                <a:hlinkClick r:id="rId4"/>
              </a:rPr>
              <a:t>https://doi.org/10.1093/geroni/igac059.1505</a:t>
            </a:r>
            <a:r>
              <a:rPr lang="en-US" sz="1700">
                <a:latin typeface="Times New Roman"/>
                <a:cs typeface="Times New Roman"/>
              </a:rPr>
              <a:t> </a:t>
            </a:r>
            <a:endParaRPr lang="en-US" sz="1700"/>
          </a:p>
          <a:p>
            <a:r>
              <a:rPr lang="en-US" sz="1700">
                <a:latin typeface="Times New Roman"/>
                <a:cs typeface="Times New Roman"/>
              </a:rPr>
              <a:t>Naidoo, M. (2023). Improving service provision through change management. </a:t>
            </a:r>
            <a:r>
              <a:rPr lang="en-US" sz="1700" i="1">
                <a:latin typeface="Times New Roman"/>
                <a:cs typeface="Times New Roman"/>
              </a:rPr>
              <a:t>South African Family Practice</a:t>
            </a:r>
            <a:r>
              <a:rPr lang="en-US" sz="1700">
                <a:latin typeface="Times New Roman"/>
                <a:cs typeface="Times New Roman"/>
              </a:rPr>
              <a:t>, </a:t>
            </a:r>
            <a:r>
              <a:rPr lang="en-US" sz="1700" i="1">
                <a:latin typeface="Times New Roman"/>
                <a:cs typeface="Times New Roman"/>
              </a:rPr>
              <a:t>65</a:t>
            </a:r>
            <a:r>
              <a:rPr lang="en-US" sz="1700">
                <a:latin typeface="Times New Roman"/>
                <a:cs typeface="Times New Roman"/>
              </a:rPr>
              <a:t>(1). </a:t>
            </a:r>
            <a:r>
              <a:rPr lang="en-US" sz="1700">
                <a:latin typeface="Times New Roman"/>
                <a:cs typeface="Times New Roman"/>
                <a:hlinkClick r:id="rId5"/>
              </a:rPr>
              <a:t>https://doi.org/10.4102/safp.v65i1.5602</a:t>
            </a:r>
            <a:r>
              <a:rPr lang="en-US" sz="1700">
                <a:latin typeface="Times New Roman"/>
                <a:cs typeface="Times New Roman"/>
              </a:rPr>
              <a:t> </a:t>
            </a:r>
            <a:endParaRPr lang="en-US" sz="1700"/>
          </a:p>
          <a:p>
            <a:r>
              <a:rPr lang="en-US" sz="1700">
                <a:latin typeface="Times New Roman"/>
                <a:cs typeface="Times New Roman"/>
              </a:rPr>
              <a:t>Naughten, E., Giltenane, M., O’Brien, T., Ivory, J., &amp; Gethin, G. (2023). A scoping review protocol to identify strategies to implement evidence-based diabetic foot disease guidelines for healthcare professionals in primary care. </a:t>
            </a:r>
            <a:r>
              <a:rPr lang="en-US" sz="1700" i="1">
                <a:latin typeface="Times New Roman"/>
                <a:cs typeface="Times New Roman"/>
              </a:rPr>
              <a:t>HRB Open Research</a:t>
            </a:r>
            <a:r>
              <a:rPr lang="en-US" sz="1700">
                <a:latin typeface="Times New Roman"/>
                <a:cs typeface="Times New Roman"/>
              </a:rPr>
              <a:t>, </a:t>
            </a:r>
            <a:r>
              <a:rPr lang="en-US" sz="1700" i="1">
                <a:latin typeface="Times New Roman"/>
                <a:cs typeface="Times New Roman"/>
              </a:rPr>
              <a:t>6</a:t>
            </a:r>
            <a:r>
              <a:rPr lang="en-US" sz="1700">
                <a:latin typeface="Times New Roman"/>
                <a:cs typeface="Times New Roman"/>
              </a:rPr>
              <a:t>, 20. </a:t>
            </a:r>
            <a:r>
              <a:rPr lang="en-US" sz="1700">
                <a:latin typeface="Times New Roman"/>
                <a:cs typeface="Times New Roman"/>
                <a:hlinkClick r:id="rId6"/>
              </a:rPr>
              <a:t>https://doi.org/10.12688/hrbopenres.13665.1</a:t>
            </a:r>
            <a:r>
              <a:rPr lang="en-US" sz="1700">
                <a:latin typeface="Times New Roman"/>
                <a:cs typeface="Times New Roman"/>
              </a:rPr>
              <a:t> </a:t>
            </a:r>
            <a:endParaRPr lang="en-US" sz="1700"/>
          </a:p>
          <a:p>
            <a:r>
              <a:rPr lang="en-US" sz="1700">
                <a:latin typeface="Times New Roman"/>
                <a:cs typeface="Times New Roman"/>
              </a:rPr>
              <a:t>Tromp, S. C., &amp; van Barneveld, T. A. (2022). [The importance of professional guidelines for appropriate care]. </a:t>
            </a:r>
            <a:r>
              <a:rPr lang="en-US" sz="1700" i="1">
                <a:latin typeface="Times New Roman"/>
                <a:cs typeface="Times New Roman"/>
              </a:rPr>
              <a:t>Nederlands Tijdschrift Voor Geneeskunde</a:t>
            </a:r>
            <a:r>
              <a:rPr lang="en-US" sz="1700">
                <a:latin typeface="Times New Roman"/>
                <a:cs typeface="Times New Roman"/>
              </a:rPr>
              <a:t>, </a:t>
            </a:r>
            <a:r>
              <a:rPr lang="en-US" sz="1700" i="1">
                <a:latin typeface="Times New Roman"/>
                <a:cs typeface="Times New Roman"/>
              </a:rPr>
              <a:t>166</a:t>
            </a:r>
            <a:r>
              <a:rPr lang="en-US" sz="1700">
                <a:latin typeface="Times New Roman"/>
                <a:cs typeface="Times New Roman"/>
              </a:rPr>
              <a:t>, D7124. </a:t>
            </a:r>
            <a:r>
              <a:rPr lang="en-US" sz="1700">
                <a:latin typeface="Times New Roman"/>
                <a:cs typeface="Times New Roman"/>
                <a:hlinkClick r:id="rId7"/>
              </a:rPr>
              <a:t>https://pubmed.ncbi.nlm.nih.gov/36300488/</a:t>
            </a:r>
            <a:r>
              <a:rPr lang="en-US" sz="1700">
                <a:latin typeface="Times New Roman"/>
                <a:cs typeface="Times New Roman"/>
              </a:rPr>
              <a:t> </a:t>
            </a:r>
            <a:endParaRPr lang="en-US" sz="1700"/>
          </a:p>
          <a:p>
            <a:endParaRPr lang="en-US" sz="1700"/>
          </a:p>
          <a:p>
            <a:endParaRPr lang="en-US" sz="1700">
              <a:ea typeface="Calibri"/>
              <a:cs typeface="Calibri"/>
            </a:endParaRPr>
          </a:p>
        </p:txBody>
      </p:sp>
    </p:spTree>
    <p:extLst>
      <p:ext uri="{BB962C8B-B14F-4D97-AF65-F5344CB8AC3E}">
        <p14:creationId xmlns:p14="http://schemas.microsoft.com/office/powerpoint/2010/main" val="314916618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TotalTime>
  <Words>2467</Words>
  <Application>Microsoft Office PowerPoint</Application>
  <PresentationFormat>Widescreen</PresentationFormat>
  <Paragraphs>78</Paragraphs>
  <Slides>9</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Times New Roman</vt:lpstr>
      <vt:lpstr>office theme</vt:lpstr>
      <vt:lpstr>Training Session for Policy Implementation </vt:lpstr>
      <vt:lpstr>Training Session for Policy Implementation </vt:lpstr>
      <vt:lpstr>Evidence-based Strategies for Working with Selected Role Group</vt:lpstr>
      <vt:lpstr>Impact of New Policy and Practice Guidelines</vt:lpstr>
      <vt:lpstr>Importance of New Policy and Practice Guidelines</vt:lpstr>
      <vt:lpstr>Role Group’s Importance in Implementing New Policy</vt:lpstr>
      <vt:lpstr>Learning Activities for a Training Session</vt:lpstr>
      <vt:lpstr>Conclusion</vt:lpstr>
      <vt:lpstr>References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Mahnoor Chaudhry</cp:lastModifiedBy>
  <cp:revision>128</cp:revision>
  <dcterms:created xsi:type="dcterms:W3CDTF">2023-10-27T12:07:19Z</dcterms:created>
  <dcterms:modified xsi:type="dcterms:W3CDTF">2023-10-27T12:49:16Z</dcterms:modified>
</cp:coreProperties>
</file>